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00B71BB-44D4-AFD4-40A1-8B3BF735EF08}" name="Braamburg, Susanne" initials="SB" userId="S::s.braamburg@ecal.nu::f96a0de5-9fce-4610-b88d-f562e780427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C980CA-4B13-FCE9-905E-771F73DA99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4EC7A2B-314B-78CB-DB54-42493C9736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C251534-1364-CD95-8A56-8E6B90CE5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AC0A-F379-4D3C-806D-385C3E9A8D6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1FFB7AC-3BDF-1253-6063-FFED1403D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104FDA4-AB10-7838-EB34-79EBDBE75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3692-26D3-46F4-B439-9A70CD4F36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4447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B15ACE-8391-3000-BCF1-3C509DB34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E2F81DF-3823-DBF6-75B4-3C981A796E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C8CFEB4-22CB-7BA7-E2B4-9EF2A1D00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AC0A-F379-4D3C-806D-385C3E9A8D6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E01ACDE-95C9-F99E-A2E6-1E460BFF2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62DA5AB-D052-1073-8DF7-52F206A5C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3692-26D3-46F4-B439-9A70CD4F36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0766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C154D9E-47A6-0D43-C4E5-4290BA59C8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ED20212-2411-8002-D17D-9088BDD71B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95248F5-949E-9118-E02B-AB92A4EFD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AC0A-F379-4D3C-806D-385C3E9A8D6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5376C73-22B8-CD2F-8A01-8DDC27029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F1B6817-9C90-96E2-F2A0-88CC8D98F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3692-26D3-46F4-B439-9A70CD4F36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994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F6731B-1D0B-BACC-2202-5237DE111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AF2EC8-0C17-777C-26DA-E0337F536A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CC0D3F-C881-743C-FF15-B8A31F1A6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AC0A-F379-4D3C-806D-385C3E9A8D6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9BF289-B63B-2422-D216-FAFCCC7FA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F2E6F5A-6A92-4C01-4E11-AADF56E8C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3692-26D3-46F4-B439-9A70CD4F36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5834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7BBD87-9E0F-1B3A-74F1-DE33556AC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A427EBE-1AE5-0034-4217-558264D731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32697A4-69B2-F675-2CB1-09CA9C222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AC0A-F379-4D3C-806D-385C3E9A8D6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5D608ED-56C2-54BC-CCA8-ADC68238E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4BBD0A6-124E-5140-7097-6EBDE4DE9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3692-26D3-46F4-B439-9A70CD4F36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4450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2B77E4-1166-55FC-0B0C-642B9C025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363CE3-6F90-ABC9-2B79-3E23D52FD9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04A5100-5577-2013-D0EE-D10324F910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D0784F7-BC94-BD0F-BB5C-53B27DD89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AC0A-F379-4D3C-806D-385C3E9A8D6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F1A499E-B5B0-D239-2365-2CADB009A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C9D0F91-59C4-7303-7A8F-65B4CDA73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3692-26D3-46F4-B439-9A70CD4F36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5876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A31256-09B7-BA34-C47C-1B4A3E244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F00A1CC-E7D5-14C3-0F7A-CB42E12DF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A052E15-E4AB-AF39-10E7-5D5F4E0EAB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0388039-964B-24DB-C426-3B72528EE1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A6B81B5-059A-1DAB-E7F5-5A5871B9F6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451B1DD-4460-53E4-0120-E1FA426D6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AC0A-F379-4D3C-806D-385C3E9A8D6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FABE555-4AE0-DC3A-3602-6C05126CF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79B1000-CD63-DD59-7E17-FC8B6122C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3692-26D3-46F4-B439-9A70CD4F36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3916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F685A3-C5F7-715F-E070-FFF4862C4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AF9BD20-9570-2CE0-71AC-3F708F6ED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AC0A-F379-4D3C-806D-385C3E9A8D6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394E614-83F1-C983-B521-5EDED0110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7DE2F00-B2AE-69D8-BB76-306ACF75F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3692-26D3-46F4-B439-9A70CD4F36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1440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32D65C2-48A7-8B34-1CE0-4A2454482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AC0A-F379-4D3C-806D-385C3E9A8D6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810656B-178B-8BAF-7B87-2C2712069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C56E268-C73E-75EB-5F1F-0CC495C90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3692-26D3-46F4-B439-9A70CD4F36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4856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661EB7-92C2-13DB-4424-1CB1CA558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0A2A4E-A4C4-B277-B127-4DC281F7D0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77E650E-C704-A91B-ECA3-316A5985F0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1465E39-519A-9817-DD78-10AB77B87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AC0A-F379-4D3C-806D-385C3E9A8D6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6110162-EB27-1028-470C-428EB0DD0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FF33BCC-5102-D0C2-0482-B05A4F594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3692-26D3-46F4-B439-9A70CD4F36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2645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DCE33D-92E5-EAF9-794A-C1FFC8AB2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57A386E-A9A9-F74E-839D-3AF3DA226B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02DE37A-3CE1-103D-33A5-5403E5AEFC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79CD224-A555-2280-7FBD-51D1BFE20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AAC0A-F379-4D3C-806D-385C3E9A8D6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F7489C1-E9F3-FD74-B411-3374B3BFD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EC141A7-708F-AD4B-5F9E-8713E7458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93692-26D3-46F4-B439-9A70CD4F36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5817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65B8A24-D3CF-57EC-4CE7-7DEB42E43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5C791CF-ADD9-DCA1-B49A-56E616269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ECD6261-96C0-534E-DBE8-BD2A3CBEFE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AAC0A-F379-4D3C-806D-385C3E9A8D6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A24AA69-2B82-0323-ABE6-3AD0147E19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6EB5687-2587-0D56-50E1-3BF3F967C7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93692-26D3-46F4-B439-9A70CD4F36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3017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7" name="Rectangle 1036">
            <a:extLst>
              <a:ext uri="{FF2B5EF4-FFF2-40B4-BE49-F238E27FC236}">
                <a16:creationId xmlns:a16="http://schemas.microsoft.com/office/drawing/2014/main" id="{B87C619C-EBAB-488E-96B9-153AA4C9B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Freeform: Shape 1038">
            <a:extLst>
              <a:ext uri="{FF2B5EF4-FFF2-40B4-BE49-F238E27FC236}">
                <a16:creationId xmlns:a16="http://schemas.microsoft.com/office/drawing/2014/main" id="{130DA1C1-36FD-41D8-9826-EE797BF39B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453312" cy="6858000"/>
          </a:xfrm>
          <a:custGeom>
            <a:avLst/>
            <a:gdLst>
              <a:gd name="connsiteX0" fmla="*/ 0 w 7433452"/>
              <a:gd name="connsiteY0" fmla="*/ 0 h 6858000"/>
              <a:gd name="connsiteX1" fmla="*/ 1592736 w 7433452"/>
              <a:gd name="connsiteY1" fmla="*/ 0 h 6858000"/>
              <a:gd name="connsiteX2" fmla="*/ 2171700 w 7433452"/>
              <a:gd name="connsiteY2" fmla="*/ 0 h 6858000"/>
              <a:gd name="connsiteX3" fmla="*/ 2762696 w 7433452"/>
              <a:gd name="connsiteY3" fmla="*/ 0 h 6858000"/>
              <a:gd name="connsiteX4" fmla="*/ 2829254 w 7433452"/>
              <a:gd name="connsiteY4" fmla="*/ 0 h 6858000"/>
              <a:gd name="connsiteX5" fmla="*/ 7415310 w 7433452"/>
              <a:gd name="connsiteY5" fmla="*/ 0 h 6858000"/>
              <a:gd name="connsiteX6" fmla="*/ 7405703 w 7433452"/>
              <a:gd name="connsiteY6" fmla="*/ 94814 h 6858000"/>
              <a:gd name="connsiteX7" fmla="*/ 7410754 w 7433452"/>
              <a:gd name="connsiteY7" fmla="*/ 421796 h 6858000"/>
              <a:gd name="connsiteX8" fmla="*/ 7414688 w 7433452"/>
              <a:gd name="connsiteY8" fmla="*/ 812192 h 6858000"/>
              <a:gd name="connsiteX9" fmla="*/ 7395017 w 7433452"/>
              <a:gd name="connsiteY9" fmla="*/ 1113642 h 6858000"/>
              <a:gd name="connsiteX10" fmla="*/ 7422810 w 7433452"/>
              <a:gd name="connsiteY10" fmla="*/ 1796708 h 6858000"/>
              <a:gd name="connsiteX11" fmla="*/ 7421161 w 7433452"/>
              <a:gd name="connsiteY11" fmla="*/ 2327333 h 6858000"/>
              <a:gd name="connsiteX12" fmla="*/ 7412023 w 7433452"/>
              <a:gd name="connsiteY12" fmla="*/ 2784280 h 6858000"/>
              <a:gd name="connsiteX13" fmla="*/ 7417480 w 7433452"/>
              <a:gd name="connsiteY13" fmla="*/ 2985458 h 6858000"/>
              <a:gd name="connsiteX14" fmla="*/ 7403774 w 7433452"/>
              <a:gd name="connsiteY14" fmla="*/ 3531096 h 6858000"/>
              <a:gd name="connsiteX15" fmla="*/ 7414307 w 7433452"/>
              <a:gd name="connsiteY15" fmla="*/ 4336830 h 6858000"/>
              <a:gd name="connsiteX16" fmla="*/ 7413419 w 7433452"/>
              <a:gd name="connsiteY16" fmla="*/ 5026893 h 6858000"/>
              <a:gd name="connsiteX17" fmla="*/ 7417734 w 7433452"/>
              <a:gd name="connsiteY17" fmla="*/ 5252632 h 6858000"/>
              <a:gd name="connsiteX18" fmla="*/ 7417734 w 7433452"/>
              <a:gd name="connsiteY18" fmla="*/ 5466282 h 6858000"/>
              <a:gd name="connsiteX19" fmla="*/ 7379659 w 7433452"/>
              <a:gd name="connsiteY19" fmla="*/ 6121225 h 6858000"/>
              <a:gd name="connsiteX20" fmla="*/ 7395115 w 7433452"/>
              <a:gd name="connsiteY20" fmla="*/ 6708907 h 6858000"/>
              <a:gd name="connsiteX21" fmla="*/ 7412408 w 7433452"/>
              <a:gd name="connsiteY21" fmla="*/ 6858000 h 6858000"/>
              <a:gd name="connsiteX22" fmla="*/ 2829254 w 7433452"/>
              <a:gd name="connsiteY22" fmla="*/ 6858000 h 6858000"/>
              <a:gd name="connsiteX23" fmla="*/ 2762696 w 7433452"/>
              <a:gd name="connsiteY23" fmla="*/ 6858000 h 6858000"/>
              <a:gd name="connsiteX24" fmla="*/ 2171700 w 7433452"/>
              <a:gd name="connsiteY24" fmla="*/ 6858000 h 6858000"/>
              <a:gd name="connsiteX25" fmla="*/ 1592736 w 7433452"/>
              <a:gd name="connsiteY25" fmla="*/ 6858000 h 6858000"/>
              <a:gd name="connsiteX26" fmla="*/ 0 w 7433452"/>
              <a:gd name="connsiteY2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433452" h="6858000">
                <a:moveTo>
                  <a:pt x="0" y="0"/>
                </a:moveTo>
                <a:lnTo>
                  <a:pt x="1592736" y="0"/>
                </a:lnTo>
                <a:lnTo>
                  <a:pt x="2171700" y="0"/>
                </a:lnTo>
                <a:lnTo>
                  <a:pt x="2762696" y="0"/>
                </a:lnTo>
                <a:lnTo>
                  <a:pt x="2829254" y="0"/>
                </a:lnTo>
                <a:lnTo>
                  <a:pt x="7415310" y="0"/>
                </a:lnTo>
                <a:lnTo>
                  <a:pt x="7405703" y="94814"/>
                </a:lnTo>
                <a:cubicBezTo>
                  <a:pt x="7398856" y="203629"/>
                  <a:pt x="7403520" y="312712"/>
                  <a:pt x="7410754" y="421796"/>
                </a:cubicBezTo>
                <a:cubicBezTo>
                  <a:pt x="7421580" y="551656"/>
                  <a:pt x="7422900" y="682144"/>
                  <a:pt x="7414688" y="812192"/>
                </a:cubicBezTo>
                <a:cubicBezTo>
                  <a:pt x="7406693" y="912591"/>
                  <a:pt x="7397682" y="1012988"/>
                  <a:pt x="7395017" y="1113642"/>
                </a:cubicBezTo>
                <a:cubicBezTo>
                  <a:pt x="7388670" y="1342689"/>
                  <a:pt x="7407708" y="1569316"/>
                  <a:pt x="7422810" y="1796708"/>
                </a:cubicBezTo>
                <a:cubicBezTo>
                  <a:pt x="7434487" y="1973710"/>
                  <a:pt x="7439944" y="2150457"/>
                  <a:pt x="7421161" y="2327333"/>
                </a:cubicBezTo>
                <a:cubicBezTo>
                  <a:pt x="7405170" y="2479266"/>
                  <a:pt x="7396793" y="2631453"/>
                  <a:pt x="7412023" y="2784280"/>
                </a:cubicBezTo>
                <a:cubicBezTo>
                  <a:pt x="7418749" y="2851085"/>
                  <a:pt x="7425984" y="2918653"/>
                  <a:pt x="7417480" y="2985458"/>
                </a:cubicBezTo>
                <a:cubicBezTo>
                  <a:pt x="7394508" y="3167039"/>
                  <a:pt x="7398063" y="3349132"/>
                  <a:pt x="7403774" y="3531096"/>
                </a:cubicBezTo>
                <a:cubicBezTo>
                  <a:pt x="7412277" y="3799715"/>
                  <a:pt x="7426364" y="4067954"/>
                  <a:pt x="7414307" y="4336830"/>
                </a:cubicBezTo>
                <a:cubicBezTo>
                  <a:pt x="7404027" y="4566639"/>
                  <a:pt x="7420653" y="4796831"/>
                  <a:pt x="7413419" y="5026893"/>
                </a:cubicBezTo>
                <a:cubicBezTo>
                  <a:pt x="7410982" y="5102162"/>
                  <a:pt x="7412429" y="5177504"/>
                  <a:pt x="7417734" y="5252632"/>
                </a:cubicBezTo>
                <a:cubicBezTo>
                  <a:pt x="7424271" y="5323700"/>
                  <a:pt x="7424271" y="5395213"/>
                  <a:pt x="7417734" y="5466282"/>
                </a:cubicBezTo>
                <a:cubicBezTo>
                  <a:pt x="7393239" y="5683875"/>
                  <a:pt x="7383214" y="5902486"/>
                  <a:pt x="7379659" y="6121225"/>
                </a:cubicBezTo>
                <a:cubicBezTo>
                  <a:pt x="7376423" y="6317442"/>
                  <a:pt x="7378041" y="6513586"/>
                  <a:pt x="7395115" y="6708907"/>
                </a:cubicBezTo>
                <a:lnTo>
                  <a:pt x="7412408" y="6858000"/>
                </a:lnTo>
                <a:lnTo>
                  <a:pt x="2829254" y="6858000"/>
                </a:lnTo>
                <a:lnTo>
                  <a:pt x="2762696" y="6858000"/>
                </a:lnTo>
                <a:lnTo>
                  <a:pt x="2171700" y="6858000"/>
                </a:lnTo>
                <a:lnTo>
                  <a:pt x="15927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B35D194-F9C5-08A9-40A6-5B0F96F2BA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84632"/>
            <a:ext cx="6081713" cy="3566160"/>
          </a:xfrm>
        </p:spPr>
        <p:txBody>
          <a:bodyPr>
            <a:normAutofit/>
          </a:bodyPr>
          <a:lstStyle/>
          <a:p>
            <a:pPr algn="l"/>
            <a:r>
              <a:rPr lang="nl-NL" sz="6600">
                <a:solidFill>
                  <a:srgbClr val="FFFFFF"/>
                </a:solidFill>
              </a:rPr>
              <a:t>Dagen van de week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8DDB94E-D640-7479-6B6E-A167A50135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480560"/>
            <a:ext cx="6081713" cy="1572768"/>
          </a:xfrm>
        </p:spPr>
        <p:txBody>
          <a:bodyPr>
            <a:normAutofit/>
          </a:bodyPr>
          <a:lstStyle/>
          <a:p>
            <a:pPr algn="l"/>
            <a:r>
              <a:rPr lang="nl-NL">
                <a:solidFill>
                  <a:srgbClr val="FFFFFF"/>
                </a:solidFill>
              </a:rPr>
              <a:t>Streektaal in de klas, Activiteit 3</a:t>
            </a:r>
          </a:p>
        </p:txBody>
      </p:sp>
      <p:pic>
        <p:nvPicPr>
          <p:cNvPr id="1028" name="Picture 4" descr="Voorbeeld van afbeelding">
            <a:extLst>
              <a:ext uri="{FF2B5EF4-FFF2-40B4-BE49-F238E27FC236}">
                <a16:creationId xmlns:a16="http://schemas.microsoft.com/office/drawing/2014/main" id="{242EE61B-2848-B170-A9AB-5AD31FEE66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87207" y="283464"/>
            <a:ext cx="2372813" cy="290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1" name="sketch line">
            <a:extLst>
              <a:ext uri="{FF2B5EF4-FFF2-40B4-BE49-F238E27FC236}">
                <a16:creationId xmlns:a16="http://schemas.microsoft.com/office/drawing/2014/main" id="{35BC54F7-1315-4D6C-9420-A5BF0CDDBC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5475" y="4252192"/>
            <a:ext cx="4056549" cy="18288"/>
          </a:xfrm>
          <a:custGeom>
            <a:avLst/>
            <a:gdLst>
              <a:gd name="connsiteX0" fmla="*/ 0 w 4056549"/>
              <a:gd name="connsiteY0" fmla="*/ 0 h 18288"/>
              <a:gd name="connsiteX1" fmla="*/ 676092 w 4056549"/>
              <a:gd name="connsiteY1" fmla="*/ 0 h 18288"/>
              <a:gd name="connsiteX2" fmla="*/ 1271052 w 4056549"/>
              <a:gd name="connsiteY2" fmla="*/ 0 h 18288"/>
              <a:gd name="connsiteX3" fmla="*/ 1947144 w 4056549"/>
              <a:gd name="connsiteY3" fmla="*/ 0 h 18288"/>
              <a:gd name="connsiteX4" fmla="*/ 2501539 w 4056549"/>
              <a:gd name="connsiteY4" fmla="*/ 0 h 18288"/>
              <a:gd name="connsiteX5" fmla="*/ 3137065 w 4056549"/>
              <a:gd name="connsiteY5" fmla="*/ 0 h 18288"/>
              <a:gd name="connsiteX6" fmla="*/ 4056549 w 4056549"/>
              <a:gd name="connsiteY6" fmla="*/ 0 h 18288"/>
              <a:gd name="connsiteX7" fmla="*/ 4056549 w 4056549"/>
              <a:gd name="connsiteY7" fmla="*/ 18288 h 18288"/>
              <a:gd name="connsiteX8" fmla="*/ 3380458 w 4056549"/>
              <a:gd name="connsiteY8" fmla="*/ 18288 h 18288"/>
              <a:gd name="connsiteX9" fmla="*/ 2663801 w 4056549"/>
              <a:gd name="connsiteY9" fmla="*/ 18288 h 18288"/>
              <a:gd name="connsiteX10" fmla="*/ 2068840 w 4056549"/>
              <a:gd name="connsiteY10" fmla="*/ 18288 h 18288"/>
              <a:gd name="connsiteX11" fmla="*/ 1311618 w 4056549"/>
              <a:gd name="connsiteY11" fmla="*/ 18288 h 18288"/>
              <a:gd name="connsiteX12" fmla="*/ 716657 w 4056549"/>
              <a:gd name="connsiteY12" fmla="*/ 18288 h 18288"/>
              <a:gd name="connsiteX13" fmla="*/ 0 w 4056549"/>
              <a:gd name="connsiteY13" fmla="*/ 18288 h 18288"/>
              <a:gd name="connsiteX14" fmla="*/ 0 w 4056549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56549" h="18288" fill="none" extrusionOk="0">
                <a:moveTo>
                  <a:pt x="0" y="0"/>
                </a:moveTo>
                <a:cubicBezTo>
                  <a:pt x="324395" y="-12272"/>
                  <a:pt x="437185" y="20747"/>
                  <a:pt x="676092" y="0"/>
                </a:cubicBezTo>
                <a:cubicBezTo>
                  <a:pt x="914999" y="-20747"/>
                  <a:pt x="980886" y="20074"/>
                  <a:pt x="1271052" y="0"/>
                </a:cubicBezTo>
                <a:cubicBezTo>
                  <a:pt x="1561218" y="-20074"/>
                  <a:pt x="1609815" y="19965"/>
                  <a:pt x="1947144" y="0"/>
                </a:cubicBezTo>
                <a:cubicBezTo>
                  <a:pt x="2284473" y="-19965"/>
                  <a:pt x="2317816" y="-23682"/>
                  <a:pt x="2501539" y="0"/>
                </a:cubicBezTo>
                <a:cubicBezTo>
                  <a:pt x="2685262" y="23682"/>
                  <a:pt x="2879461" y="12712"/>
                  <a:pt x="3137065" y="0"/>
                </a:cubicBezTo>
                <a:cubicBezTo>
                  <a:pt x="3394669" y="-12712"/>
                  <a:pt x="3618306" y="-41742"/>
                  <a:pt x="4056549" y="0"/>
                </a:cubicBezTo>
                <a:cubicBezTo>
                  <a:pt x="4056201" y="6465"/>
                  <a:pt x="4056979" y="10922"/>
                  <a:pt x="4056549" y="18288"/>
                </a:cubicBezTo>
                <a:cubicBezTo>
                  <a:pt x="3807729" y="-7540"/>
                  <a:pt x="3536237" y="12619"/>
                  <a:pt x="3380458" y="18288"/>
                </a:cubicBezTo>
                <a:cubicBezTo>
                  <a:pt x="3224679" y="23957"/>
                  <a:pt x="2967497" y="23368"/>
                  <a:pt x="2663801" y="18288"/>
                </a:cubicBezTo>
                <a:cubicBezTo>
                  <a:pt x="2360105" y="13208"/>
                  <a:pt x="2359716" y="-8821"/>
                  <a:pt x="2068840" y="18288"/>
                </a:cubicBezTo>
                <a:cubicBezTo>
                  <a:pt x="1777964" y="45397"/>
                  <a:pt x="1641909" y="31681"/>
                  <a:pt x="1311618" y="18288"/>
                </a:cubicBezTo>
                <a:cubicBezTo>
                  <a:pt x="981327" y="4895"/>
                  <a:pt x="990410" y="11155"/>
                  <a:pt x="716657" y="18288"/>
                </a:cubicBezTo>
                <a:cubicBezTo>
                  <a:pt x="442904" y="25421"/>
                  <a:pt x="330722" y="13665"/>
                  <a:pt x="0" y="18288"/>
                </a:cubicBezTo>
                <a:cubicBezTo>
                  <a:pt x="75" y="12069"/>
                  <a:pt x="515" y="5650"/>
                  <a:pt x="0" y="0"/>
                </a:cubicBezTo>
                <a:close/>
              </a:path>
              <a:path w="4056549" h="18288" stroke="0" extrusionOk="0">
                <a:moveTo>
                  <a:pt x="0" y="0"/>
                </a:moveTo>
                <a:cubicBezTo>
                  <a:pt x="175099" y="13469"/>
                  <a:pt x="459673" y="14529"/>
                  <a:pt x="594961" y="0"/>
                </a:cubicBezTo>
                <a:cubicBezTo>
                  <a:pt x="730249" y="-14529"/>
                  <a:pt x="873178" y="22015"/>
                  <a:pt x="1149356" y="0"/>
                </a:cubicBezTo>
                <a:cubicBezTo>
                  <a:pt x="1425534" y="-22015"/>
                  <a:pt x="1498871" y="-21513"/>
                  <a:pt x="1744316" y="0"/>
                </a:cubicBezTo>
                <a:cubicBezTo>
                  <a:pt x="1989761" y="21513"/>
                  <a:pt x="2112991" y="-46"/>
                  <a:pt x="2420408" y="0"/>
                </a:cubicBezTo>
                <a:cubicBezTo>
                  <a:pt x="2727825" y="46"/>
                  <a:pt x="2880256" y="-10040"/>
                  <a:pt x="3137065" y="0"/>
                </a:cubicBezTo>
                <a:cubicBezTo>
                  <a:pt x="3393874" y="10040"/>
                  <a:pt x="3704325" y="-6685"/>
                  <a:pt x="4056549" y="0"/>
                </a:cubicBezTo>
                <a:cubicBezTo>
                  <a:pt x="4055732" y="6895"/>
                  <a:pt x="4055770" y="11206"/>
                  <a:pt x="4056549" y="18288"/>
                </a:cubicBezTo>
                <a:cubicBezTo>
                  <a:pt x="3812770" y="11959"/>
                  <a:pt x="3533996" y="-5717"/>
                  <a:pt x="3299327" y="18288"/>
                </a:cubicBezTo>
                <a:cubicBezTo>
                  <a:pt x="3064658" y="42293"/>
                  <a:pt x="2940381" y="24492"/>
                  <a:pt x="2744931" y="18288"/>
                </a:cubicBezTo>
                <a:cubicBezTo>
                  <a:pt x="2549481" y="12084"/>
                  <a:pt x="2252169" y="51841"/>
                  <a:pt x="1987709" y="18288"/>
                </a:cubicBezTo>
                <a:cubicBezTo>
                  <a:pt x="1723249" y="-15265"/>
                  <a:pt x="1438946" y="3423"/>
                  <a:pt x="1230487" y="18288"/>
                </a:cubicBezTo>
                <a:cubicBezTo>
                  <a:pt x="1022028" y="33153"/>
                  <a:pt x="795957" y="18596"/>
                  <a:pt x="676092" y="18288"/>
                </a:cubicBezTo>
                <a:cubicBezTo>
                  <a:pt x="556227" y="17980"/>
                  <a:pt x="334853" y="39451"/>
                  <a:pt x="0" y="18288"/>
                </a:cubicBezTo>
                <a:cubicBezTo>
                  <a:pt x="95" y="14343"/>
                  <a:pt x="742" y="6860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2" name="Picture 8" descr="levendetalennedersaksischlogov2">
            <a:extLst>
              <a:ext uri="{FF2B5EF4-FFF2-40B4-BE49-F238E27FC236}">
                <a16:creationId xmlns:a16="http://schemas.microsoft.com/office/drawing/2014/main" id="{D92BF9BF-96ED-DD7E-64C6-0D1FCCAAE9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07654" y="4205322"/>
            <a:ext cx="3931920" cy="139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218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4D24BFD5-D814-402B-B6C4-EEF6AE14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5D7A09-7609-7043-E047-526CC317C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2362"/>
            <a:ext cx="6281928" cy="413543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Zundag</a:t>
            </a:r>
            <a:endParaRPr lang="en-US" sz="6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6FED7E8-9A97-475F-9FA4-113410D443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06139" y="1031284"/>
            <a:ext cx="3647661" cy="4436126"/>
          </a:xfrm>
          <a:custGeom>
            <a:avLst/>
            <a:gdLst>
              <a:gd name="connsiteX0" fmla="*/ 0 w 3647661"/>
              <a:gd name="connsiteY0" fmla="*/ 0 h 4436126"/>
              <a:gd name="connsiteX1" fmla="*/ 498514 w 3647661"/>
              <a:gd name="connsiteY1" fmla="*/ 0 h 4436126"/>
              <a:gd name="connsiteX2" fmla="*/ 1069981 w 3647661"/>
              <a:gd name="connsiteY2" fmla="*/ 0 h 4436126"/>
              <a:gd name="connsiteX3" fmla="*/ 1714401 w 3647661"/>
              <a:gd name="connsiteY3" fmla="*/ 0 h 4436126"/>
              <a:gd name="connsiteX4" fmla="*/ 2285868 w 3647661"/>
              <a:gd name="connsiteY4" fmla="*/ 0 h 4436126"/>
              <a:gd name="connsiteX5" fmla="*/ 2784381 w 3647661"/>
              <a:gd name="connsiteY5" fmla="*/ 0 h 4436126"/>
              <a:gd name="connsiteX6" fmla="*/ 3647661 w 3647661"/>
              <a:gd name="connsiteY6" fmla="*/ 0 h 4436126"/>
              <a:gd name="connsiteX7" fmla="*/ 3647661 w 3647661"/>
              <a:gd name="connsiteY7" fmla="*/ 633732 h 4436126"/>
              <a:gd name="connsiteX8" fmla="*/ 3647661 w 3647661"/>
              <a:gd name="connsiteY8" fmla="*/ 1267465 h 4436126"/>
              <a:gd name="connsiteX9" fmla="*/ 3647661 w 3647661"/>
              <a:gd name="connsiteY9" fmla="*/ 1768113 h 4436126"/>
              <a:gd name="connsiteX10" fmla="*/ 3647661 w 3647661"/>
              <a:gd name="connsiteY10" fmla="*/ 2446207 h 4436126"/>
              <a:gd name="connsiteX11" fmla="*/ 3647661 w 3647661"/>
              <a:gd name="connsiteY11" fmla="*/ 2946855 h 4436126"/>
              <a:gd name="connsiteX12" fmla="*/ 3647661 w 3647661"/>
              <a:gd name="connsiteY12" fmla="*/ 3580587 h 4436126"/>
              <a:gd name="connsiteX13" fmla="*/ 3647661 w 3647661"/>
              <a:gd name="connsiteY13" fmla="*/ 4436126 h 4436126"/>
              <a:gd name="connsiteX14" fmla="*/ 3039718 w 3647661"/>
              <a:gd name="connsiteY14" fmla="*/ 4436126 h 4436126"/>
              <a:gd name="connsiteX15" fmla="*/ 2431774 w 3647661"/>
              <a:gd name="connsiteY15" fmla="*/ 4436126 h 4436126"/>
              <a:gd name="connsiteX16" fmla="*/ 1823831 w 3647661"/>
              <a:gd name="connsiteY16" fmla="*/ 4436126 h 4436126"/>
              <a:gd name="connsiteX17" fmla="*/ 1288840 w 3647661"/>
              <a:gd name="connsiteY17" fmla="*/ 4436126 h 4436126"/>
              <a:gd name="connsiteX18" fmla="*/ 607943 w 3647661"/>
              <a:gd name="connsiteY18" fmla="*/ 4436126 h 4436126"/>
              <a:gd name="connsiteX19" fmla="*/ 0 w 3647661"/>
              <a:gd name="connsiteY19" fmla="*/ 4436126 h 4436126"/>
              <a:gd name="connsiteX20" fmla="*/ 0 w 3647661"/>
              <a:gd name="connsiteY20" fmla="*/ 3758032 h 4436126"/>
              <a:gd name="connsiteX21" fmla="*/ 0 w 3647661"/>
              <a:gd name="connsiteY21" fmla="*/ 3035578 h 4436126"/>
              <a:gd name="connsiteX22" fmla="*/ 0 w 3647661"/>
              <a:gd name="connsiteY22" fmla="*/ 2401845 h 4436126"/>
              <a:gd name="connsiteX23" fmla="*/ 0 w 3647661"/>
              <a:gd name="connsiteY23" fmla="*/ 1768113 h 4436126"/>
              <a:gd name="connsiteX24" fmla="*/ 0 w 3647661"/>
              <a:gd name="connsiteY24" fmla="*/ 1178742 h 4436126"/>
              <a:gd name="connsiteX25" fmla="*/ 0 w 3647661"/>
              <a:gd name="connsiteY25" fmla="*/ 589371 h 4436126"/>
              <a:gd name="connsiteX26" fmla="*/ 0 w 3647661"/>
              <a:gd name="connsiteY26" fmla="*/ 0 h 443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47661" h="4436126" fill="none" extrusionOk="0">
                <a:moveTo>
                  <a:pt x="0" y="0"/>
                </a:moveTo>
                <a:cubicBezTo>
                  <a:pt x="116158" y="-16963"/>
                  <a:pt x="364681" y="-4006"/>
                  <a:pt x="498514" y="0"/>
                </a:cubicBezTo>
                <a:cubicBezTo>
                  <a:pt x="632347" y="4006"/>
                  <a:pt x="950865" y="15164"/>
                  <a:pt x="1069981" y="0"/>
                </a:cubicBezTo>
                <a:cubicBezTo>
                  <a:pt x="1189097" y="-15164"/>
                  <a:pt x="1556518" y="-23132"/>
                  <a:pt x="1714401" y="0"/>
                </a:cubicBezTo>
                <a:cubicBezTo>
                  <a:pt x="1872284" y="23132"/>
                  <a:pt x="2015985" y="9364"/>
                  <a:pt x="2285868" y="0"/>
                </a:cubicBezTo>
                <a:cubicBezTo>
                  <a:pt x="2555751" y="-9364"/>
                  <a:pt x="2555148" y="14141"/>
                  <a:pt x="2784381" y="0"/>
                </a:cubicBezTo>
                <a:cubicBezTo>
                  <a:pt x="3013614" y="-14141"/>
                  <a:pt x="3216105" y="-3763"/>
                  <a:pt x="3647661" y="0"/>
                </a:cubicBezTo>
                <a:cubicBezTo>
                  <a:pt x="3623206" y="221859"/>
                  <a:pt x="3622213" y="458853"/>
                  <a:pt x="3647661" y="633732"/>
                </a:cubicBezTo>
                <a:cubicBezTo>
                  <a:pt x="3673109" y="808611"/>
                  <a:pt x="3674779" y="1138417"/>
                  <a:pt x="3647661" y="1267465"/>
                </a:cubicBezTo>
                <a:cubicBezTo>
                  <a:pt x="3620543" y="1396513"/>
                  <a:pt x="3664792" y="1625185"/>
                  <a:pt x="3647661" y="1768113"/>
                </a:cubicBezTo>
                <a:cubicBezTo>
                  <a:pt x="3630530" y="1911041"/>
                  <a:pt x="3671056" y="2135008"/>
                  <a:pt x="3647661" y="2446207"/>
                </a:cubicBezTo>
                <a:cubicBezTo>
                  <a:pt x="3624266" y="2757406"/>
                  <a:pt x="3642702" y="2713342"/>
                  <a:pt x="3647661" y="2946855"/>
                </a:cubicBezTo>
                <a:cubicBezTo>
                  <a:pt x="3652620" y="3180368"/>
                  <a:pt x="3664319" y="3290221"/>
                  <a:pt x="3647661" y="3580587"/>
                </a:cubicBezTo>
                <a:cubicBezTo>
                  <a:pt x="3631003" y="3870953"/>
                  <a:pt x="3617531" y="4259425"/>
                  <a:pt x="3647661" y="4436126"/>
                </a:cubicBezTo>
                <a:cubicBezTo>
                  <a:pt x="3523929" y="4410412"/>
                  <a:pt x="3241413" y="4436068"/>
                  <a:pt x="3039718" y="4436126"/>
                </a:cubicBezTo>
                <a:cubicBezTo>
                  <a:pt x="2838023" y="4436184"/>
                  <a:pt x="2630387" y="4431142"/>
                  <a:pt x="2431774" y="4436126"/>
                </a:cubicBezTo>
                <a:cubicBezTo>
                  <a:pt x="2233161" y="4441110"/>
                  <a:pt x="2003296" y="4449826"/>
                  <a:pt x="1823831" y="4436126"/>
                </a:cubicBezTo>
                <a:cubicBezTo>
                  <a:pt x="1644366" y="4422426"/>
                  <a:pt x="1399453" y="4442442"/>
                  <a:pt x="1288840" y="4436126"/>
                </a:cubicBezTo>
                <a:cubicBezTo>
                  <a:pt x="1178227" y="4429810"/>
                  <a:pt x="793482" y="4411099"/>
                  <a:pt x="607943" y="4436126"/>
                </a:cubicBezTo>
                <a:cubicBezTo>
                  <a:pt x="422404" y="4461153"/>
                  <a:pt x="158703" y="4453091"/>
                  <a:pt x="0" y="4436126"/>
                </a:cubicBezTo>
                <a:cubicBezTo>
                  <a:pt x="8129" y="4099466"/>
                  <a:pt x="23502" y="4014012"/>
                  <a:pt x="0" y="3758032"/>
                </a:cubicBezTo>
                <a:cubicBezTo>
                  <a:pt x="-23502" y="3502052"/>
                  <a:pt x="8018" y="3295661"/>
                  <a:pt x="0" y="3035578"/>
                </a:cubicBezTo>
                <a:cubicBezTo>
                  <a:pt x="-8018" y="2775495"/>
                  <a:pt x="-8720" y="2595880"/>
                  <a:pt x="0" y="2401845"/>
                </a:cubicBezTo>
                <a:cubicBezTo>
                  <a:pt x="8720" y="2207810"/>
                  <a:pt x="9279" y="1982551"/>
                  <a:pt x="0" y="1768113"/>
                </a:cubicBezTo>
                <a:cubicBezTo>
                  <a:pt x="-9279" y="1553675"/>
                  <a:pt x="7090" y="1354447"/>
                  <a:pt x="0" y="1178742"/>
                </a:cubicBezTo>
                <a:cubicBezTo>
                  <a:pt x="-7090" y="1003037"/>
                  <a:pt x="-23786" y="768334"/>
                  <a:pt x="0" y="589371"/>
                </a:cubicBezTo>
                <a:cubicBezTo>
                  <a:pt x="23786" y="410408"/>
                  <a:pt x="-16955" y="242082"/>
                  <a:pt x="0" y="0"/>
                </a:cubicBezTo>
                <a:close/>
              </a:path>
              <a:path w="3647661" h="4436126" stroke="0" extrusionOk="0">
                <a:moveTo>
                  <a:pt x="0" y="0"/>
                </a:moveTo>
                <a:cubicBezTo>
                  <a:pt x="171149" y="-7244"/>
                  <a:pt x="374684" y="2591"/>
                  <a:pt x="534990" y="0"/>
                </a:cubicBezTo>
                <a:cubicBezTo>
                  <a:pt x="695296" y="-2591"/>
                  <a:pt x="907320" y="7483"/>
                  <a:pt x="1069981" y="0"/>
                </a:cubicBezTo>
                <a:cubicBezTo>
                  <a:pt x="1232642" y="-7483"/>
                  <a:pt x="1543604" y="-26203"/>
                  <a:pt x="1677924" y="0"/>
                </a:cubicBezTo>
                <a:cubicBezTo>
                  <a:pt x="1812244" y="26203"/>
                  <a:pt x="2140632" y="31361"/>
                  <a:pt x="2322344" y="0"/>
                </a:cubicBezTo>
                <a:cubicBezTo>
                  <a:pt x="2504056" y="-31361"/>
                  <a:pt x="2658834" y="3381"/>
                  <a:pt x="2893811" y="0"/>
                </a:cubicBezTo>
                <a:cubicBezTo>
                  <a:pt x="3128788" y="-3381"/>
                  <a:pt x="3338741" y="-10376"/>
                  <a:pt x="3647661" y="0"/>
                </a:cubicBezTo>
                <a:cubicBezTo>
                  <a:pt x="3628986" y="244498"/>
                  <a:pt x="3624774" y="362520"/>
                  <a:pt x="3647661" y="545010"/>
                </a:cubicBezTo>
                <a:cubicBezTo>
                  <a:pt x="3670549" y="727500"/>
                  <a:pt x="3619543" y="968439"/>
                  <a:pt x="3647661" y="1134381"/>
                </a:cubicBezTo>
                <a:cubicBezTo>
                  <a:pt x="3675779" y="1300323"/>
                  <a:pt x="3670065" y="1646297"/>
                  <a:pt x="3647661" y="1856836"/>
                </a:cubicBezTo>
                <a:cubicBezTo>
                  <a:pt x="3625257" y="2067375"/>
                  <a:pt x="3632904" y="2315399"/>
                  <a:pt x="3647661" y="2490568"/>
                </a:cubicBezTo>
                <a:cubicBezTo>
                  <a:pt x="3662418" y="2665737"/>
                  <a:pt x="3616073" y="2880164"/>
                  <a:pt x="3647661" y="3124300"/>
                </a:cubicBezTo>
                <a:cubicBezTo>
                  <a:pt x="3679249" y="3368436"/>
                  <a:pt x="3677361" y="3519722"/>
                  <a:pt x="3647661" y="3758032"/>
                </a:cubicBezTo>
                <a:cubicBezTo>
                  <a:pt x="3617961" y="3996342"/>
                  <a:pt x="3615180" y="4147465"/>
                  <a:pt x="3647661" y="4436126"/>
                </a:cubicBezTo>
                <a:cubicBezTo>
                  <a:pt x="3506685" y="4421969"/>
                  <a:pt x="3266652" y="4433618"/>
                  <a:pt x="3149147" y="4436126"/>
                </a:cubicBezTo>
                <a:cubicBezTo>
                  <a:pt x="3031642" y="4438634"/>
                  <a:pt x="2832267" y="4432536"/>
                  <a:pt x="2650634" y="4436126"/>
                </a:cubicBezTo>
                <a:cubicBezTo>
                  <a:pt x="2469001" y="4439716"/>
                  <a:pt x="2324677" y="4416284"/>
                  <a:pt x="2042690" y="4436126"/>
                </a:cubicBezTo>
                <a:cubicBezTo>
                  <a:pt x="1760703" y="4455968"/>
                  <a:pt x="1686949" y="4416099"/>
                  <a:pt x="1398270" y="4436126"/>
                </a:cubicBezTo>
                <a:cubicBezTo>
                  <a:pt x="1109591" y="4456153"/>
                  <a:pt x="1071585" y="4455485"/>
                  <a:pt x="899756" y="4436126"/>
                </a:cubicBezTo>
                <a:cubicBezTo>
                  <a:pt x="727927" y="4416767"/>
                  <a:pt x="344407" y="4430463"/>
                  <a:pt x="0" y="4436126"/>
                </a:cubicBezTo>
                <a:cubicBezTo>
                  <a:pt x="5440" y="4303018"/>
                  <a:pt x="91" y="4161914"/>
                  <a:pt x="0" y="3891116"/>
                </a:cubicBezTo>
                <a:cubicBezTo>
                  <a:pt x="-91" y="3620318"/>
                  <a:pt x="-11601" y="3462294"/>
                  <a:pt x="0" y="3301745"/>
                </a:cubicBezTo>
                <a:cubicBezTo>
                  <a:pt x="11601" y="3141196"/>
                  <a:pt x="22776" y="2916996"/>
                  <a:pt x="0" y="2756735"/>
                </a:cubicBezTo>
                <a:cubicBezTo>
                  <a:pt x="-22776" y="2596474"/>
                  <a:pt x="5257" y="2440491"/>
                  <a:pt x="0" y="2256087"/>
                </a:cubicBezTo>
                <a:cubicBezTo>
                  <a:pt x="-5257" y="2071683"/>
                  <a:pt x="20189" y="1902567"/>
                  <a:pt x="0" y="1666716"/>
                </a:cubicBezTo>
                <a:cubicBezTo>
                  <a:pt x="-20189" y="1430865"/>
                  <a:pt x="-21241" y="1161108"/>
                  <a:pt x="0" y="988622"/>
                </a:cubicBezTo>
                <a:cubicBezTo>
                  <a:pt x="21241" y="816136"/>
                  <a:pt x="17108" y="40674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7150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68728339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5F11E9E-11E8-5A7F-AA44-A9FF726D2F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28114" y="1232452"/>
            <a:ext cx="3200400" cy="385091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dirty="0" err="1">
                <a:solidFill>
                  <a:srgbClr val="FFFFFF"/>
                </a:solidFill>
              </a:rPr>
              <a:t>Zundag</a:t>
            </a:r>
            <a:endParaRPr lang="en-US" sz="40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sketch line">
            <a:extLst>
              <a:ext uri="{FF2B5EF4-FFF2-40B4-BE49-F238E27FC236}">
                <a16:creationId xmlns:a16="http://schemas.microsoft.com/office/drawing/2014/main" id="{2A39B854-4B6C-4F7F-A602-6F97770CE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5439978"/>
            <a:ext cx="6281928" cy="18288"/>
          </a:xfrm>
          <a:custGeom>
            <a:avLst/>
            <a:gdLst>
              <a:gd name="connsiteX0" fmla="*/ 0 w 6281928"/>
              <a:gd name="connsiteY0" fmla="*/ 0 h 18288"/>
              <a:gd name="connsiteX1" fmla="*/ 572353 w 6281928"/>
              <a:gd name="connsiteY1" fmla="*/ 0 h 18288"/>
              <a:gd name="connsiteX2" fmla="*/ 1207526 w 6281928"/>
              <a:gd name="connsiteY2" fmla="*/ 0 h 18288"/>
              <a:gd name="connsiteX3" fmla="*/ 1779880 w 6281928"/>
              <a:gd name="connsiteY3" fmla="*/ 0 h 18288"/>
              <a:gd name="connsiteX4" fmla="*/ 2540691 w 6281928"/>
              <a:gd name="connsiteY4" fmla="*/ 0 h 18288"/>
              <a:gd name="connsiteX5" fmla="*/ 3238683 w 6281928"/>
              <a:gd name="connsiteY5" fmla="*/ 0 h 18288"/>
              <a:gd name="connsiteX6" fmla="*/ 3936675 w 6281928"/>
              <a:gd name="connsiteY6" fmla="*/ 0 h 18288"/>
              <a:gd name="connsiteX7" fmla="*/ 4760305 w 6281928"/>
              <a:gd name="connsiteY7" fmla="*/ 0 h 18288"/>
              <a:gd name="connsiteX8" fmla="*/ 5521117 w 6281928"/>
              <a:gd name="connsiteY8" fmla="*/ 0 h 18288"/>
              <a:gd name="connsiteX9" fmla="*/ 6281928 w 6281928"/>
              <a:gd name="connsiteY9" fmla="*/ 0 h 18288"/>
              <a:gd name="connsiteX10" fmla="*/ 6281928 w 6281928"/>
              <a:gd name="connsiteY10" fmla="*/ 18288 h 18288"/>
              <a:gd name="connsiteX11" fmla="*/ 5772394 w 6281928"/>
              <a:gd name="connsiteY11" fmla="*/ 18288 h 18288"/>
              <a:gd name="connsiteX12" fmla="*/ 5200040 w 6281928"/>
              <a:gd name="connsiteY12" fmla="*/ 18288 h 18288"/>
              <a:gd name="connsiteX13" fmla="*/ 4439229 w 6281928"/>
              <a:gd name="connsiteY13" fmla="*/ 18288 h 18288"/>
              <a:gd name="connsiteX14" fmla="*/ 3615599 w 6281928"/>
              <a:gd name="connsiteY14" fmla="*/ 18288 h 18288"/>
              <a:gd name="connsiteX15" fmla="*/ 2980426 w 6281928"/>
              <a:gd name="connsiteY15" fmla="*/ 18288 h 18288"/>
              <a:gd name="connsiteX16" fmla="*/ 2156795 w 6281928"/>
              <a:gd name="connsiteY16" fmla="*/ 18288 h 18288"/>
              <a:gd name="connsiteX17" fmla="*/ 1584442 w 6281928"/>
              <a:gd name="connsiteY17" fmla="*/ 18288 h 18288"/>
              <a:gd name="connsiteX18" fmla="*/ 1074908 w 6281928"/>
              <a:gd name="connsiteY18" fmla="*/ 18288 h 18288"/>
              <a:gd name="connsiteX19" fmla="*/ 0 w 6281928"/>
              <a:gd name="connsiteY19" fmla="*/ 18288 h 18288"/>
              <a:gd name="connsiteX20" fmla="*/ 0 w 6281928"/>
              <a:gd name="connsiteY20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281928" h="18288" fill="none" extrusionOk="0">
                <a:moveTo>
                  <a:pt x="0" y="0"/>
                </a:moveTo>
                <a:cubicBezTo>
                  <a:pt x="205960" y="24870"/>
                  <a:pt x="343550" y="5918"/>
                  <a:pt x="572353" y="0"/>
                </a:cubicBezTo>
                <a:cubicBezTo>
                  <a:pt x="801156" y="-5918"/>
                  <a:pt x="1015649" y="-11381"/>
                  <a:pt x="1207526" y="0"/>
                </a:cubicBezTo>
                <a:cubicBezTo>
                  <a:pt x="1399403" y="11381"/>
                  <a:pt x="1549725" y="7866"/>
                  <a:pt x="1779880" y="0"/>
                </a:cubicBezTo>
                <a:cubicBezTo>
                  <a:pt x="2010035" y="-7866"/>
                  <a:pt x="2190674" y="12826"/>
                  <a:pt x="2540691" y="0"/>
                </a:cubicBezTo>
                <a:cubicBezTo>
                  <a:pt x="2890708" y="-12826"/>
                  <a:pt x="3025718" y="-18534"/>
                  <a:pt x="3238683" y="0"/>
                </a:cubicBezTo>
                <a:cubicBezTo>
                  <a:pt x="3451648" y="18534"/>
                  <a:pt x="3603947" y="14884"/>
                  <a:pt x="3936675" y="0"/>
                </a:cubicBezTo>
                <a:cubicBezTo>
                  <a:pt x="4269403" y="-14884"/>
                  <a:pt x="4480718" y="-24607"/>
                  <a:pt x="4760305" y="0"/>
                </a:cubicBezTo>
                <a:cubicBezTo>
                  <a:pt x="5039892" y="24607"/>
                  <a:pt x="5359549" y="-31311"/>
                  <a:pt x="5521117" y="0"/>
                </a:cubicBezTo>
                <a:cubicBezTo>
                  <a:pt x="5682685" y="31311"/>
                  <a:pt x="5986067" y="-12593"/>
                  <a:pt x="6281928" y="0"/>
                </a:cubicBezTo>
                <a:cubicBezTo>
                  <a:pt x="6282307" y="7355"/>
                  <a:pt x="6282212" y="10249"/>
                  <a:pt x="6281928" y="18288"/>
                </a:cubicBezTo>
                <a:cubicBezTo>
                  <a:pt x="6078981" y="8428"/>
                  <a:pt x="5961061" y="2290"/>
                  <a:pt x="5772394" y="18288"/>
                </a:cubicBezTo>
                <a:cubicBezTo>
                  <a:pt x="5583727" y="34286"/>
                  <a:pt x="5329968" y="24208"/>
                  <a:pt x="5200040" y="18288"/>
                </a:cubicBezTo>
                <a:cubicBezTo>
                  <a:pt x="5070112" y="12368"/>
                  <a:pt x="4793288" y="21070"/>
                  <a:pt x="4439229" y="18288"/>
                </a:cubicBezTo>
                <a:cubicBezTo>
                  <a:pt x="4085170" y="15506"/>
                  <a:pt x="3813765" y="-16466"/>
                  <a:pt x="3615599" y="18288"/>
                </a:cubicBezTo>
                <a:cubicBezTo>
                  <a:pt x="3417433" y="53042"/>
                  <a:pt x="3133643" y="20727"/>
                  <a:pt x="2980426" y="18288"/>
                </a:cubicBezTo>
                <a:cubicBezTo>
                  <a:pt x="2827209" y="15849"/>
                  <a:pt x="2380685" y="51850"/>
                  <a:pt x="2156795" y="18288"/>
                </a:cubicBezTo>
                <a:cubicBezTo>
                  <a:pt x="1932905" y="-15274"/>
                  <a:pt x="1716744" y="-1398"/>
                  <a:pt x="1584442" y="18288"/>
                </a:cubicBezTo>
                <a:cubicBezTo>
                  <a:pt x="1452140" y="37974"/>
                  <a:pt x="1280887" y="12750"/>
                  <a:pt x="1074908" y="18288"/>
                </a:cubicBezTo>
                <a:cubicBezTo>
                  <a:pt x="868929" y="23826"/>
                  <a:pt x="318124" y="-17878"/>
                  <a:pt x="0" y="18288"/>
                </a:cubicBezTo>
                <a:cubicBezTo>
                  <a:pt x="-384" y="12702"/>
                  <a:pt x="-513" y="4636"/>
                  <a:pt x="0" y="0"/>
                </a:cubicBezTo>
                <a:close/>
              </a:path>
              <a:path w="6281928" h="18288" stroke="0" extrusionOk="0">
                <a:moveTo>
                  <a:pt x="0" y="0"/>
                </a:moveTo>
                <a:cubicBezTo>
                  <a:pt x="135290" y="27650"/>
                  <a:pt x="488372" y="4391"/>
                  <a:pt x="635173" y="0"/>
                </a:cubicBezTo>
                <a:cubicBezTo>
                  <a:pt x="781974" y="-4391"/>
                  <a:pt x="992816" y="14310"/>
                  <a:pt x="1144707" y="0"/>
                </a:cubicBezTo>
                <a:cubicBezTo>
                  <a:pt x="1296598" y="-14310"/>
                  <a:pt x="1796462" y="-1258"/>
                  <a:pt x="1968337" y="0"/>
                </a:cubicBezTo>
                <a:cubicBezTo>
                  <a:pt x="2140212" y="1258"/>
                  <a:pt x="2343376" y="-12852"/>
                  <a:pt x="2603510" y="0"/>
                </a:cubicBezTo>
                <a:cubicBezTo>
                  <a:pt x="2863644" y="12852"/>
                  <a:pt x="2935073" y="-10591"/>
                  <a:pt x="3238683" y="0"/>
                </a:cubicBezTo>
                <a:cubicBezTo>
                  <a:pt x="3542293" y="10591"/>
                  <a:pt x="3731676" y="3538"/>
                  <a:pt x="4062313" y="0"/>
                </a:cubicBezTo>
                <a:cubicBezTo>
                  <a:pt x="4392950" y="-3538"/>
                  <a:pt x="4440715" y="28126"/>
                  <a:pt x="4634667" y="0"/>
                </a:cubicBezTo>
                <a:cubicBezTo>
                  <a:pt x="4828619" y="-28126"/>
                  <a:pt x="5052661" y="8974"/>
                  <a:pt x="5458297" y="0"/>
                </a:cubicBezTo>
                <a:cubicBezTo>
                  <a:pt x="5863933" y="-8974"/>
                  <a:pt x="5906900" y="-24516"/>
                  <a:pt x="6281928" y="0"/>
                </a:cubicBezTo>
                <a:cubicBezTo>
                  <a:pt x="6282268" y="5688"/>
                  <a:pt x="6281759" y="13142"/>
                  <a:pt x="6281928" y="18288"/>
                </a:cubicBezTo>
                <a:cubicBezTo>
                  <a:pt x="6036108" y="15339"/>
                  <a:pt x="5743611" y="10415"/>
                  <a:pt x="5583936" y="18288"/>
                </a:cubicBezTo>
                <a:cubicBezTo>
                  <a:pt x="5424261" y="26161"/>
                  <a:pt x="5250533" y="-179"/>
                  <a:pt x="4948763" y="18288"/>
                </a:cubicBezTo>
                <a:cubicBezTo>
                  <a:pt x="4646993" y="36755"/>
                  <a:pt x="4354673" y="7565"/>
                  <a:pt x="4125133" y="18288"/>
                </a:cubicBezTo>
                <a:cubicBezTo>
                  <a:pt x="3895593" y="29012"/>
                  <a:pt x="3570246" y="29209"/>
                  <a:pt x="3301502" y="18288"/>
                </a:cubicBezTo>
                <a:cubicBezTo>
                  <a:pt x="3032758" y="7367"/>
                  <a:pt x="2955340" y="11905"/>
                  <a:pt x="2729149" y="18288"/>
                </a:cubicBezTo>
                <a:cubicBezTo>
                  <a:pt x="2502958" y="24671"/>
                  <a:pt x="2269423" y="3142"/>
                  <a:pt x="2031157" y="18288"/>
                </a:cubicBezTo>
                <a:cubicBezTo>
                  <a:pt x="1792891" y="33434"/>
                  <a:pt x="1484731" y="22122"/>
                  <a:pt x="1207526" y="18288"/>
                </a:cubicBezTo>
                <a:cubicBezTo>
                  <a:pt x="930321" y="14454"/>
                  <a:pt x="560231" y="-33402"/>
                  <a:pt x="0" y="18288"/>
                </a:cubicBezTo>
                <a:cubicBezTo>
                  <a:pt x="-478" y="10520"/>
                  <a:pt x="210" y="50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Free church religion faith illustration">
            <a:extLst>
              <a:ext uri="{FF2B5EF4-FFF2-40B4-BE49-F238E27FC236}">
                <a16:creationId xmlns:a16="http://schemas.microsoft.com/office/drawing/2014/main" id="{D9081CC6-DDFE-4B73-EF8A-12EB8474C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14" y="462938"/>
            <a:ext cx="2428549" cy="2656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Zundag">
            <a:hlinkClick r:id="" action="ppaction://media"/>
            <a:extLst>
              <a:ext uri="{FF2B5EF4-FFF2-40B4-BE49-F238E27FC236}">
                <a16:creationId xmlns:a16="http://schemas.microsoft.com/office/drawing/2014/main" id="{1CBD0A3E-DCF2-0345-6B78-F178B3AC7B4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37158" y="2064590"/>
            <a:ext cx="2110444" cy="211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569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D24BFD5-D814-402B-B6C4-EEF6AE14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8C245D-4F26-01E1-1DF8-DF7F0C20C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2362"/>
            <a:ext cx="6281928" cy="413543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Maandag</a:t>
            </a:r>
            <a:endParaRPr lang="en-US" sz="6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6FED7E8-9A97-475F-9FA4-113410D443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06139" y="1031284"/>
            <a:ext cx="3647661" cy="4436126"/>
          </a:xfrm>
          <a:custGeom>
            <a:avLst/>
            <a:gdLst>
              <a:gd name="connsiteX0" fmla="*/ 0 w 3647661"/>
              <a:gd name="connsiteY0" fmla="*/ 0 h 4436126"/>
              <a:gd name="connsiteX1" fmla="*/ 498514 w 3647661"/>
              <a:gd name="connsiteY1" fmla="*/ 0 h 4436126"/>
              <a:gd name="connsiteX2" fmla="*/ 1069981 w 3647661"/>
              <a:gd name="connsiteY2" fmla="*/ 0 h 4436126"/>
              <a:gd name="connsiteX3" fmla="*/ 1714401 w 3647661"/>
              <a:gd name="connsiteY3" fmla="*/ 0 h 4436126"/>
              <a:gd name="connsiteX4" fmla="*/ 2285868 w 3647661"/>
              <a:gd name="connsiteY4" fmla="*/ 0 h 4436126"/>
              <a:gd name="connsiteX5" fmla="*/ 2784381 w 3647661"/>
              <a:gd name="connsiteY5" fmla="*/ 0 h 4436126"/>
              <a:gd name="connsiteX6" fmla="*/ 3647661 w 3647661"/>
              <a:gd name="connsiteY6" fmla="*/ 0 h 4436126"/>
              <a:gd name="connsiteX7" fmla="*/ 3647661 w 3647661"/>
              <a:gd name="connsiteY7" fmla="*/ 633732 h 4436126"/>
              <a:gd name="connsiteX8" fmla="*/ 3647661 w 3647661"/>
              <a:gd name="connsiteY8" fmla="*/ 1267465 h 4436126"/>
              <a:gd name="connsiteX9" fmla="*/ 3647661 w 3647661"/>
              <a:gd name="connsiteY9" fmla="*/ 1768113 h 4436126"/>
              <a:gd name="connsiteX10" fmla="*/ 3647661 w 3647661"/>
              <a:gd name="connsiteY10" fmla="*/ 2446207 h 4436126"/>
              <a:gd name="connsiteX11" fmla="*/ 3647661 w 3647661"/>
              <a:gd name="connsiteY11" fmla="*/ 2946855 h 4436126"/>
              <a:gd name="connsiteX12" fmla="*/ 3647661 w 3647661"/>
              <a:gd name="connsiteY12" fmla="*/ 3580587 h 4436126"/>
              <a:gd name="connsiteX13" fmla="*/ 3647661 w 3647661"/>
              <a:gd name="connsiteY13" fmla="*/ 4436126 h 4436126"/>
              <a:gd name="connsiteX14" fmla="*/ 3039718 w 3647661"/>
              <a:gd name="connsiteY14" fmla="*/ 4436126 h 4436126"/>
              <a:gd name="connsiteX15" fmla="*/ 2431774 w 3647661"/>
              <a:gd name="connsiteY15" fmla="*/ 4436126 h 4436126"/>
              <a:gd name="connsiteX16" fmla="*/ 1823831 w 3647661"/>
              <a:gd name="connsiteY16" fmla="*/ 4436126 h 4436126"/>
              <a:gd name="connsiteX17" fmla="*/ 1288840 w 3647661"/>
              <a:gd name="connsiteY17" fmla="*/ 4436126 h 4436126"/>
              <a:gd name="connsiteX18" fmla="*/ 607943 w 3647661"/>
              <a:gd name="connsiteY18" fmla="*/ 4436126 h 4436126"/>
              <a:gd name="connsiteX19" fmla="*/ 0 w 3647661"/>
              <a:gd name="connsiteY19" fmla="*/ 4436126 h 4436126"/>
              <a:gd name="connsiteX20" fmla="*/ 0 w 3647661"/>
              <a:gd name="connsiteY20" fmla="*/ 3758032 h 4436126"/>
              <a:gd name="connsiteX21" fmla="*/ 0 w 3647661"/>
              <a:gd name="connsiteY21" fmla="*/ 3035578 h 4436126"/>
              <a:gd name="connsiteX22" fmla="*/ 0 w 3647661"/>
              <a:gd name="connsiteY22" fmla="*/ 2401845 h 4436126"/>
              <a:gd name="connsiteX23" fmla="*/ 0 w 3647661"/>
              <a:gd name="connsiteY23" fmla="*/ 1768113 h 4436126"/>
              <a:gd name="connsiteX24" fmla="*/ 0 w 3647661"/>
              <a:gd name="connsiteY24" fmla="*/ 1178742 h 4436126"/>
              <a:gd name="connsiteX25" fmla="*/ 0 w 3647661"/>
              <a:gd name="connsiteY25" fmla="*/ 589371 h 4436126"/>
              <a:gd name="connsiteX26" fmla="*/ 0 w 3647661"/>
              <a:gd name="connsiteY26" fmla="*/ 0 h 443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47661" h="4436126" fill="none" extrusionOk="0">
                <a:moveTo>
                  <a:pt x="0" y="0"/>
                </a:moveTo>
                <a:cubicBezTo>
                  <a:pt x="116158" y="-16963"/>
                  <a:pt x="364681" y="-4006"/>
                  <a:pt x="498514" y="0"/>
                </a:cubicBezTo>
                <a:cubicBezTo>
                  <a:pt x="632347" y="4006"/>
                  <a:pt x="950865" y="15164"/>
                  <a:pt x="1069981" y="0"/>
                </a:cubicBezTo>
                <a:cubicBezTo>
                  <a:pt x="1189097" y="-15164"/>
                  <a:pt x="1556518" y="-23132"/>
                  <a:pt x="1714401" y="0"/>
                </a:cubicBezTo>
                <a:cubicBezTo>
                  <a:pt x="1872284" y="23132"/>
                  <a:pt x="2015985" y="9364"/>
                  <a:pt x="2285868" y="0"/>
                </a:cubicBezTo>
                <a:cubicBezTo>
                  <a:pt x="2555751" y="-9364"/>
                  <a:pt x="2555148" y="14141"/>
                  <a:pt x="2784381" y="0"/>
                </a:cubicBezTo>
                <a:cubicBezTo>
                  <a:pt x="3013614" y="-14141"/>
                  <a:pt x="3216105" y="-3763"/>
                  <a:pt x="3647661" y="0"/>
                </a:cubicBezTo>
                <a:cubicBezTo>
                  <a:pt x="3623206" y="221859"/>
                  <a:pt x="3622213" y="458853"/>
                  <a:pt x="3647661" y="633732"/>
                </a:cubicBezTo>
                <a:cubicBezTo>
                  <a:pt x="3673109" y="808611"/>
                  <a:pt x="3674779" y="1138417"/>
                  <a:pt x="3647661" y="1267465"/>
                </a:cubicBezTo>
                <a:cubicBezTo>
                  <a:pt x="3620543" y="1396513"/>
                  <a:pt x="3664792" y="1625185"/>
                  <a:pt x="3647661" y="1768113"/>
                </a:cubicBezTo>
                <a:cubicBezTo>
                  <a:pt x="3630530" y="1911041"/>
                  <a:pt x="3671056" y="2135008"/>
                  <a:pt x="3647661" y="2446207"/>
                </a:cubicBezTo>
                <a:cubicBezTo>
                  <a:pt x="3624266" y="2757406"/>
                  <a:pt x="3642702" y="2713342"/>
                  <a:pt x="3647661" y="2946855"/>
                </a:cubicBezTo>
                <a:cubicBezTo>
                  <a:pt x="3652620" y="3180368"/>
                  <a:pt x="3664319" y="3290221"/>
                  <a:pt x="3647661" y="3580587"/>
                </a:cubicBezTo>
                <a:cubicBezTo>
                  <a:pt x="3631003" y="3870953"/>
                  <a:pt x="3617531" y="4259425"/>
                  <a:pt x="3647661" y="4436126"/>
                </a:cubicBezTo>
                <a:cubicBezTo>
                  <a:pt x="3523929" y="4410412"/>
                  <a:pt x="3241413" y="4436068"/>
                  <a:pt x="3039718" y="4436126"/>
                </a:cubicBezTo>
                <a:cubicBezTo>
                  <a:pt x="2838023" y="4436184"/>
                  <a:pt x="2630387" y="4431142"/>
                  <a:pt x="2431774" y="4436126"/>
                </a:cubicBezTo>
                <a:cubicBezTo>
                  <a:pt x="2233161" y="4441110"/>
                  <a:pt x="2003296" y="4449826"/>
                  <a:pt x="1823831" y="4436126"/>
                </a:cubicBezTo>
                <a:cubicBezTo>
                  <a:pt x="1644366" y="4422426"/>
                  <a:pt x="1399453" y="4442442"/>
                  <a:pt x="1288840" y="4436126"/>
                </a:cubicBezTo>
                <a:cubicBezTo>
                  <a:pt x="1178227" y="4429810"/>
                  <a:pt x="793482" y="4411099"/>
                  <a:pt x="607943" y="4436126"/>
                </a:cubicBezTo>
                <a:cubicBezTo>
                  <a:pt x="422404" y="4461153"/>
                  <a:pt x="158703" y="4453091"/>
                  <a:pt x="0" y="4436126"/>
                </a:cubicBezTo>
                <a:cubicBezTo>
                  <a:pt x="8129" y="4099466"/>
                  <a:pt x="23502" y="4014012"/>
                  <a:pt x="0" y="3758032"/>
                </a:cubicBezTo>
                <a:cubicBezTo>
                  <a:pt x="-23502" y="3502052"/>
                  <a:pt x="8018" y="3295661"/>
                  <a:pt x="0" y="3035578"/>
                </a:cubicBezTo>
                <a:cubicBezTo>
                  <a:pt x="-8018" y="2775495"/>
                  <a:pt x="-8720" y="2595880"/>
                  <a:pt x="0" y="2401845"/>
                </a:cubicBezTo>
                <a:cubicBezTo>
                  <a:pt x="8720" y="2207810"/>
                  <a:pt x="9279" y="1982551"/>
                  <a:pt x="0" y="1768113"/>
                </a:cubicBezTo>
                <a:cubicBezTo>
                  <a:pt x="-9279" y="1553675"/>
                  <a:pt x="7090" y="1354447"/>
                  <a:pt x="0" y="1178742"/>
                </a:cubicBezTo>
                <a:cubicBezTo>
                  <a:pt x="-7090" y="1003037"/>
                  <a:pt x="-23786" y="768334"/>
                  <a:pt x="0" y="589371"/>
                </a:cubicBezTo>
                <a:cubicBezTo>
                  <a:pt x="23786" y="410408"/>
                  <a:pt x="-16955" y="242082"/>
                  <a:pt x="0" y="0"/>
                </a:cubicBezTo>
                <a:close/>
              </a:path>
              <a:path w="3647661" h="4436126" stroke="0" extrusionOk="0">
                <a:moveTo>
                  <a:pt x="0" y="0"/>
                </a:moveTo>
                <a:cubicBezTo>
                  <a:pt x="171149" y="-7244"/>
                  <a:pt x="374684" y="2591"/>
                  <a:pt x="534990" y="0"/>
                </a:cubicBezTo>
                <a:cubicBezTo>
                  <a:pt x="695296" y="-2591"/>
                  <a:pt x="907320" y="7483"/>
                  <a:pt x="1069981" y="0"/>
                </a:cubicBezTo>
                <a:cubicBezTo>
                  <a:pt x="1232642" y="-7483"/>
                  <a:pt x="1543604" y="-26203"/>
                  <a:pt x="1677924" y="0"/>
                </a:cubicBezTo>
                <a:cubicBezTo>
                  <a:pt x="1812244" y="26203"/>
                  <a:pt x="2140632" y="31361"/>
                  <a:pt x="2322344" y="0"/>
                </a:cubicBezTo>
                <a:cubicBezTo>
                  <a:pt x="2504056" y="-31361"/>
                  <a:pt x="2658834" y="3381"/>
                  <a:pt x="2893811" y="0"/>
                </a:cubicBezTo>
                <a:cubicBezTo>
                  <a:pt x="3128788" y="-3381"/>
                  <a:pt x="3338741" y="-10376"/>
                  <a:pt x="3647661" y="0"/>
                </a:cubicBezTo>
                <a:cubicBezTo>
                  <a:pt x="3628986" y="244498"/>
                  <a:pt x="3624774" y="362520"/>
                  <a:pt x="3647661" y="545010"/>
                </a:cubicBezTo>
                <a:cubicBezTo>
                  <a:pt x="3670549" y="727500"/>
                  <a:pt x="3619543" y="968439"/>
                  <a:pt x="3647661" y="1134381"/>
                </a:cubicBezTo>
                <a:cubicBezTo>
                  <a:pt x="3675779" y="1300323"/>
                  <a:pt x="3670065" y="1646297"/>
                  <a:pt x="3647661" y="1856836"/>
                </a:cubicBezTo>
                <a:cubicBezTo>
                  <a:pt x="3625257" y="2067375"/>
                  <a:pt x="3632904" y="2315399"/>
                  <a:pt x="3647661" y="2490568"/>
                </a:cubicBezTo>
                <a:cubicBezTo>
                  <a:pt x="3662418" y="2665737"/>
                  <a:pt x="3616073" y="2880164"/>
                  <a:pt x="3647661" y="3124300"/>
                </a:cubicBezTo>
                <a:cubicBezTo>
                  <a:pt x="3679249" y="3368436"/>
                  <a:pt x="3677361" y="3519722"/>
                  <a:pt x="3647661" y="3758032"/>
                </a:cubicBezTo>
                <a:cubicBezTo>
                  <a:pt x="3617961" y="3996342"/>
                  <a:pt x="3615180" y="4147465"/>
                  <a:pt x="3647661" y="4436126"/>
                </a:cubicBezTo>
                <a:cubicBezTo>
                  <a:pt x="3506685" y="4421969"/>
                  <a:pt x="3266652" y="4433618"/>
                  <a:pt x="3149147" y="4436126"/>
                </a:cubicBezTo>
                <a:cubicBezTo>
                  <a:pt x="3031642" y="4438634"/>
                  <a:pt x="2832267" y="4432536"/>
                  <a:pt x="2650634" y="4436126"/>
                </a:cubicBezTo>
                <a:cubicBezTo>
                  <a:pt x="2469001" y="4439716"/>
                  <a:pt x="2324677" y="4416284"/>
                  <a:pt x="2042690" y="4436126"/>
                </a:cubicBezTo>
                <a:cubicBezTo>
                  <a:pt x="1760703" y="4455968"/>
                  <a:pt x="1686949" y="4416099"/>
                  <a:pt x="1398270" y="4436126"/>
                </a:cubicBezTo>
                <a:cubicBezTo>
                  <a:pt x="1109591" y="4456153"/>
                  <a:pt x="1071585" y="4455485"/>
                  <a:pt x="899756" y="4436126"/>
                </a:cubicBezTo>
                <a:cubicBezTo>
                  <a:pt x="727927" y="4416767"/>
                  <a:pt x="344407" y="4430463"/>
                  <a:pt x="0" y="4436126"/>
                </a:cubicBezTo>
                <a:cubicBezTo>
                  <a:pt x="5440" y="4303018"/>
                  <a:pt x="91" y="4161914"/>
                  <a:pt x="0" y="3891116"/>
                </a:cubicBezTo>
                <a:cubicBezTo>
                  <a:pt x="-91" y="3620318"/>
                  <a:pt x="-11601" y="3462294"/>
                  <a:pt x="0" y="3301745"/>
                </a:cubicBezTo>
                <a:cubicBezTo>
                  <a:pt x="11601" y="3141196"/>
                  <a:pt x="22776" y="2916996"/>
                  <a:pt x="0" y="2756735"/>
                </a:cubicBezTo>
                <a:cubicBezTo>
                  <a:pt x="-22776" y="2596474"/>
                  <a:pt x="5257" y="2440491"/>
                  <a:pt x="0" y="2256087"/>
                </a:cubicBezTo>
                <a:cubicBezTo>
                  <a:pt x="-5257" y="2071683"/>
                  <a:pt x="20189" y="1902567"/>
                  <a:pt x="0" y="1666716"/>
                </a:cubicBezTo>
                <a:cubicBezTo>
                  <a:pt x="-20189" y="1430865"/>
                  <a:pt x="-21241" y="1161108"/>
                  <a:pt x="0" y="988622"/>
                </a:cubicBezTo>
                <a:cubicBezTo>
                  <a:pt x="21241" y="816136"/>
                  <a:pt x="17108" y="40674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7150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68728339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8270D61-D688-BC56-C2B9-0334896FCC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28114" y="1232452"/>
            <a:ext cx="3200400" cy="385091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kern="1200" dirty="0" err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Maondag</a:t>
            </a:r>
            <a:endParaRPr lang="en-US" sz="40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2A39B854-4B6C-4F7F-A602-6F97770CE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5439978"/>
            <a:ext cx="6281928" cy="18288"/>
          </a:xfrm>
          <a:custGeom>
            <a:avLst/>
            <a:gdLst>
              <a:gd name="connsiteX0" fmla="*/ 0 w 6281928"/>
              <a:gd name="connsiteY0" fmla="*/ 0 h 18288"/>
              <a:gd name="connsiteX1" fmla="*/ 572353 w 6281928"/>
              <a:gd name="connsiteY1" fmla="*/ 0 h 18288"/>
              <a:gd name="connsiteX2" fmla="*/ 1207526 w 6281928"/>
              <a:gd name="connsiteY2" fmla="*/ 0 h 18288"/>
              <a:gd name="connsiteX3" fmla="*/ 1779880 w 6281928"/>
              <a:gd name="connsiteY3" fmla="*/ 0 h 18288"/>
              <a:gd name="connsiteX4" fmla="*/ 2540691 w 6281928"/>
              <a:gd name="connsiteY4" fmla="*/ 0 h 18288"/>
              <a:gd name="connsiteX5" fmla="*/ 3238683 w 6281928"/>
              <a:gd name="connsiteY5" fmla="*/ 0 h 18288"/>
              <a:gd name="connsiteX6" fmla="*/ 3936675 w 6281928"/>
              <a:gd name="connsiteY6" fmla="*/ 0 h 18288"/>
              <a:gd name="connsiteX7" fmla="*/ 4760305 w 6281928"/>
              <a:gd name="connsiteY7" fmla="*/ 0 h 18288"/>
              <a:gd name="connsiteX8" fmla="*/ 5521117 w 6281928"/>
              <a:gd name="connsiteY8" fmla="*/ 0 h 18288"/>
              <a:gd name="connsiteX9" fmla="*/ 6281928 w 6281928"/>
              <a:gd name="connsiteY9" fmla="*/ 0 h 18288"/>
              <a:gd name="connsiteX10" fmla="*/ 6281928 w 6281928"/>
              <a:gd name="connsiteY10" fmla="*/ 18288 h 18288"/>
              <a:gd name="connsiteX11" fmla="*/ 5772394 w 6281928"/>
              <a:gd name="connsiteY11" fmla="*/ 18288 h 18288"/>
              <a:gd name="connsiteX12" fmla="*/ 5200040 w 6281928"/>
              <a:gd name="connsiteY12" fmla="*/ 18288 h 18288"/>
              <a:gd name="connsiteX13" fmla="*/ 4439229 w 6281928"/>
              <a:gd name="connsiteY13" fmla="*/ 18288 h 18288"/>
              <a:gd name="connsiteX14" fmla="*/ 3615599 w 6281928"/>
              <a:gd name="connsiteY14" fmla="*/ 18288 h 18288"/>
              <a:gd name="connsiteX15" fmla="*/ 2980426 w 6281928"/>
              <a:gd name="connsiteY15" fmla="*/ 18288 h 18288"/>
              <a:gd name="connsiteX16" fmla="*/ 2156795 w 6281928"/>
              <a:gd name="connsiteY16" fmla="*/ 18288 h 18288"/>
              <a:gd name="connsiteX17" fmla="*/ 1584442 w 6281928"/>
              <a:gd name="connsiteY17" fmla="*/ 18288 h 18288"/>
              <a:gd name="connsiteX18" fmla="*/ 1074908 w 6281928"/>
              <a:gd name="connsiteY18" fmla="*/ 18288 h 18288"/>
              <a:gd name="connsiteX19" fmla="*/ 0 w 6281928"/>
              <a:gd name="connsiteY19" fmla="*/ 18288 h 18288"/>
              <a:gd name="connsiteX20" fmla="*/ 0 w 6281928"/>
              <a:gd name="connsiteY20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281928" h="18288" fill="none" extrusionOk="0">
                <a:moveTo>
                  <a:pt x="0" y="0"/>
                </a:moveTo>
                <a:cubicBezTo>
                  <a:pt x="205960" y="24870"/>
                  <a:pt x="343550" y="5918"/>
                  <a:pt x="572353" y="0"/>
                </a:cubicBezTo>
                <a:cubicBezTo>
                  <a:pt x="801156" y="-5918"/>
                  <a:pt x="1015649" y="-11381"/>
                  <a:pt x="1207526" y="0"/>
                </a:cubicBezTo>
                <a:cubicBezTo>
                  <a:pt x="1399403" y="11381"/>
                  <a:pt x="1549725" y="7866"/>
                  <a:pt x="1779880" y="0"/>
                </a:cubicBezTo>
                <a:cubicBezTo>
                  <a:pt x="2010035" y="-7866"/>
                  <a:pt x="2190674" y="12826"/>
                  <a:pt x="2540691" y="0"/>
                </a:cubicBezTo>
                <a:cubicBezTo>
                  <a:pt x="2890708" y="-12826"/>
                  <a:pt x="3025718" y="-18534"/>
                  <a:pt x="3238683" y="0"/>
                </a:cubicBezTo>
                <a:cubicBezTo>
                  <a:pt x="3451648" y="18534"/>
                  <a:pt x="3603947" y="14884"/>
                  <a:pt x="3936675" y="0"/>
                </a:cubicBezTo>
                <a:cubicBezTo>
                  <a:pt x="4269403" y="-14884"/>
                  <a:pt x="4480718" y="-24607"/>
                  <a:pt x="4760305" y="0"/>
                </a:cubicBezTo>
                <a:cubicBezTo>
                  <a:pt x="5039892" y="24607"/>
                  <a:pt x="5359549" y="-31311"/>
                  <a:pt x="5521117" y="0"/>
                </a:cubicBezTo>
                <a:cubicBezTo>
                  <a:pt x="5682685" y="31311"/>
                  <a:pt x="5986067" y="-12593"/>
                  <a:pt x="6281928" y="0"/>
                </a:cubicBezTo>
                <a:cubicBezTo>
                  <a:pt x="6282307" y="7355"/>
                  <a:pt x="6282212" y="10249"/>
                  <a:pt x="6281928" y="18288"/>
                </a:cubicBezTo>
                <a:cubicBezTo>
                  <a:pt x="6078981" y="8428"/>
                  <a:pt x="5961061" y="2290"/>
                  <a:pt x="5772394" y="18288"/>
                </a:cubicBezTo>
                <a:cubicBezTo>
                  <a:pt x="5583727" y="34286"/>
                  <a:pt x="5329968" y="24208"/>
                  <a:pt x="5200040" y="18288"/>
                </a:cubicBezTo>
                <a:cubicBezTo>
                  <a:pt x="5070112" y="12368"/>
                  <a:pt x="4793288" y="21070"/>
                  <a:pt x="4439229" y="18288"/>
                </a:cubicBezTo>
                <a:cubicBezTo>
                  <a:pt x="4085170" y="15506"/>
                  <a:pt x="3813765" y="-16466"/>
                  <a:pt x="3615599" y="18288"/>
                </a:cubicBezTo>
                <a:cubicBezTo>
                  <a:pt x="3417433" y="53042"/>
                  <a:pt x="3133643" y="20727"/>
                  <a:pt x="2980426" y="18288"/>
                </a:cubicBezTo>
                <a:cubicBezTo>
                  <a:pt x="2827209" y="15849"/>
                  <a:pt x="2380685" y="51850"/>
                  <a:pt x="2156795" y="18288"/>
                </a:cubicBezTo>
                <a:cubicBezTo>
                  <a:pt x="1932905" y="-15274"/>
                  <a:pt x="1716744" y="-1398"/>
                  <a:pt x="1584442" y="18288"/>
                </a:cubicBezTo>
                <a:cubicBezTo>
                  <a:pt x="1452140" y="37974"/>
                  <a:pt x="1280887" y="12750"/>
                  <a:pt x="1074908" y="18288"/>
                </a:cubicBezTo>
                <a:cubicBezTo>
                  <a:pt x="868929" y="23826"/>
                  <a:pt x="318124" y="-17878"/>
                  <a:pt x="0" y="18288"/>
                </a:cubicBezTo>
                <a:cubicBezTo>
                  <a:pt x="-384" y="12702"/>
                  <a:pt x="-513" y="4636"/>
                  <a:pt x="0" y="0"/>
                </a:cubicBezTo>
                <a:close/>
              </a:path>
              <a:path w="6281928" h="18288" stroke="0" extrusionOk="0">
                <a:moveTo>
                  <a:pt x="0" y="0"/>
                </a:moveTo>
                <a:cubicBezTo>
                  <a:pt x="135290" y="27650"/>
                  <a:pt x="488372" y="4391"/>
                  <a:pt x="635173" y="0"/>
                </a:cubicBezTo>
                <a:cubicBezTo>
                  <a:pt x="781974" y="-4391"/>
                  <a:pt x="992816" y="14310"/>
                  <a:pt x="1144707" y="0"/>
                </a:cubicBezTo>
                <a:cubicBezTo>
                  <a:pt x="1296598" y="-14310"/>
                  <a:pt x="1796462" y="-1258"/>
                  <a:pt x="1968337" y="0"/>
                </a:cubicBezTo>
                <a:cubicBezTo>
                  <a:pt x="2140212" y="1258"/>
                  <a:pt x="2343376" y="-12852"/>
                  <a:pt x="2603510" y="0"/>
                </a:cubicBezTo>
                <a:cubicBezTo>
                  <a:pt x="2863644" y="12852"/>
                  <a:pt x="2935073" y="-10591"/>
                  <a:pt x="3238683" y="0"/>
                </a:cubicBezTo>
                <a:cubicBezTo>
                  <a:pt x="3542293" y="10591"/>
                  <a:pt x="3731676" y="3538"/>
                  <a:pt x="4062313" y="0"/>
                </a:cubicBezTo>
                <a:cubicBezTo>
                  <a:pt x="4392950" y="-3538"/>
                  <a:pt x="4440715" y="28126"/>
                  <a:pt x="4634667" y="0"/>
                </a:cubicBezTo>
                <a:cubicBezTo>
                  <a:pt x="4828619" y="-28126"/>
                  <a:pt x="5052661" y="8974"/>
                  <a:pt x="5458297" y="0"/>
                </a:cubicBezTo>
                <a:cubicBezTo>
                  <a:pt x="5863933" y="-8974"/>
                  <a:pt x="5906900" y="-24516"/>
                  <a:pt x="6281928" y="0"/>
                </a:cubicBezTo>
                <a:cubicBezTo>
                  <a:pt x="6282268" y="5688"/>
                  <a:pt x="6281759" y="13142"/>
                  <a:pt x="6281928" y="18288"/>
                </a:cubicBezTo>
                <a:cubicBezTo>
                  <a:pt x="6036108" y="15339"/>
                  <a:pt x="5743611" y="10415"/>
                  <a:pt x="5583936" y="18288"/>
                </a:cubicBezTo>
                <a:cubicBezTo>
                  <a:pt x="5424261" y="26161"/>
                  <a:pt x="5250533" y="-179"/>
                  <a:pt x="4948763" y="18288"/>
                </a:cubicBezTo>
                <a:cubicBezTo>
                  <a:pt x="4646993" y="36755"/>
                  <a:pt x="4354673" y="7565"/>
                  <a:pt x="4125133" y="18288"/>
                </a:cubicBezTo>
                <a:cubicBezTo>
                  <a:pt x="3895593" y="29012"/>
                  <a:pt x="3570246" y="29209"/>
                  <a:pt x="3301502" y="18288"/>
                </a:cubicBezTo>
                <a:cubicBezTo>
                  <a:pt x="3032758" y="7367"/>
                  <a:pt x="2955340" y="11905"/>
                  <a:pt x="2729149" y="18288"/>
                </a:cubicBezTo>
                <a:cubicBezTo>
                  <a:pt x="2502958" y="24671"/>
                  <a:pt x="2269423" y="3142"/>
                  <a:pt x="2031157" y="18288"/>
                </a:cubicBezTo>
                <a:cubicBezTo>
                  <a:pt x="1792891" y="33434"/>
                  <a:pt x="1484731" y="22122"/>
                  <a:pt x="1207526" y="18288"/>
                </a:cubicBezTo>
                <a:cubicBezTo>
                  <a:pt x="930321" y="14454"/>
                  <a:pt x="560231" y="-33402"/>
                  <a:pt x="0" y="18288"/>
                </a:cubicBezTo>
                <a:cubicBezTo>
                  <a:pt x="-478" y="10520"/>
                  <a:pt x="210" y="50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Free football soccer ball illustration">
            <a:extLst>
              <a:ext uri="{FF2B5EF4-FFF2-40B4-BE49-F238E27FC236}">
                <a16:creationId xmlns:a16="http://schemas.microsoft.com/office/drawing/2014/main" id="{CEC0ADDD-662A-C1CE-96F3-8D2C08683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065213"/>
            <a:ext cx="1603024" cy="1649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Maondag">
            <a:hlinkClick r:id="" action="ppaction://media"/>
            <a:extLst>
              <a:ext uri="{FF2B5EF4-FFF2-40B4-BE49-F238E27FC236}">
                <a16:creationId xmlns:a16="http://schemas.microsoft.com/office/drawing/2014/main" id="{FD481F75-4420-A0AB-9B99-EF13A9971AE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61148" y="1764204"/>
            <a:ext cx="1900845" cy="1900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179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D24BFD5-D814-402B-B6C4-EEF6AE14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4833BA7-3F49-162B-EC6C-F2E09FBA9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2362"/>
            <a:ext cx="6281928" cy="413543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Dinsdag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6FED7E8-9A97-475F-9FA4-113410D443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06139" y="1031284"/>
            <a:ext cx="3647661" cy="4436126"/>
          </a:xfrm>
          <a:custGeom>
            <a:avLst/>
            <a:gdLst>
              <a:gd name="connsiteX0" fmla="*/ 0 w 3647661"/>
              <a:gd name="connsiteY0" fmla="*/ 0 h 4436126"/>
              <a:gd name="connsiteX1" fmla="*/ 498514 w 3647661"/>
              <a:gd name="connsiteY1" fmla="*/ 0 h 4436126"/>
              <a:gd name="connsiteX2" fmla="*/ 1069981 w 3647661"/>
              <a:gd name="connsiteY2" fmla="*/ 0 h 4436126"/>
              <a:gd name="connsiteX3" fmla="*/ 1714401 w 3647661"/>
              <a:gd name="connsiteY3" fmla="*/ 0 h 4436126"/>
              <a:gd name="connsiteX4" fmla="*/ 2285868 w 3647661"/>
              <a:gd name="connsiteY4" fmla="*/ 0 h 4436126"/>
              <a:gd name="connsiteX5" fmla="*/ 2784381 w 3647661"/>
              <a:gd name="connsiteY5" fmla="*/ 0 h 4436126"/>
              <a:gd name="connsiteX6" fmla="*/ 3647661 w 3647661"/>
              <a:gd name="connsiteY6" fmla="*/ 0 h 4436126"/>
              <a:gd name="connsiteX7" fmla="*/ 3647661 w 3647661"/>
              <a:gd name="connsiteY7" fmla="*/ 633732 h 4436126"/>
              <a:gd name="connsiteX8" fmla="*/ 3647661 w 3647661"/>
              <a:gd name="connsiteY8" fmla="*/ 1267465 h 4436126"/>
              <a:gd name="connsiteX9" fmla="*/ 3647661 w 3647661"/>
              <a:gd name="connsiteY9" fmla="*/ 1768113 h 4436126"/>
              <a:gd name="connsiteX10" fmla="*/ 3647661 w 3647661"/>
              <a:gd name="connsiteY10" fmla="*/ 2446207 h 4436126"/>
              <a:gd name="connsiteX11" fmla="*/ 3647661 w 3647661"/>
              <a:gd name="connsiteY11" fmla="*/ 2946855 h 4436126"/>
              <a:gd name="connsiteX12" fmla="*/ 3647661 w 3647661"/>
              <a:gd name="connsiteY12" fmla="*/ 3580587 h 4436126"/>
              <a:gd name="connsiteX13" fmla="*/ 3647661 w 3647661"/>
              <a:gd name="connsiteY13" fmla="*/ 4436126 h 4436126"/>
              <a:gd name="connsiteX14" fmla="*/ 3039718 w 3647661"/>
              <a:gd name="connsiteY14" fmla="*/ 4436126 h 4436126"/>
              <a:gd name="connsiteX15" fmla="*/ 2431774 w 3647661"/>
              <a:gd name="connsiteY15" fmla="*/ 4436126 h 4436126"/>
              <a:gd name="connsiteX16" fmla="*/ 1823831 w 3647661"/>
              <a:gd name="connsiteY16" fmla="*/ 4436126 h 4436126"/>
              <a:gd name="connsiteX17" fmla="*/ 1288840 w 3647661"/>
              <a:gd name="connsiteY17" fmla="*/ 4436126 h 4436126"/>
              <a:gd name="connsiteX18" fmla="*/ 607943 w 3647661"/>
              <a:gd name="connsiteY18" fmla="*/ 4436126 h 4436126"/>
              <a:gd name="connsiteX19" fmla="*/ 0 w 3647661"/>
              <a:gd name="connsiteY19" fmla="*/ 4436126 h 4436126"/>
              <a:gd name="connsiteX20" fmla="*/ 0 w 3647661"/>
              <a:gd name="connsiteY20" fmla="*/ 3758032 h 4436126"/>
              <a:gd name="connsiteX21" fmla="*/ 0 w 3647661"/>
              <a:gd name="connsiteY21" fmla="*/ 3035578 h 4436126"/>
              <a:gd name="connsiteX22" fmla="*/ 0 w 3647661"/>
              <a:gd name="connsiteY22" fmla="*/ 2401845 h 4436126"/>
              <a:gd name="connsiteX23" fmla="*/ 0 w 3647661"/>
              <a:gd name="connsiteY23" fmla="*/ 1768113 h 4436126"/>
              <a:gd name="connsiteX24" fmla="*/ 0 w 3647661"/>
              <a:gd name="connsiteY24" fmla="*/ 1178742 h 4436126"/>
              <a:gd name="connsiteX25" fmla="*/ 0 w 3647661"/>
              <a:gd name="connsiteY25" fmla="*/ 589371 h 4436126"/>
              <a:gd name="connsiteX26" fmla="*/ 0 w 3647661"/>
              <a:gd name="connsiteY26" fmla="*/ 0 h 443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47661" h="4436126" fill="none" extrusionOk="0">
                <a:moveTo>
                  <a:pt x="0" y="0"/>
                </a:moveTo>
                <a:cubicBezTo>
                  <a:pt x="116158" y="-16963"/>
                  <a:pt x="364681" y="-4006"/>
                  <a:pt x="498514" y="0"/>
                </a:cubicBezTo>
                <a:cubicBezTo>
                  <a:pt x="632347" y="4006"/>
                  <a:pt x="950865" y="15164"/>
                  <a:pt x="1069981" y="0"/>
                </a:cubicBezTo>
                <a:cubicBezTo>
                  <a:pt x="1189097" y="-15164"/>
                  <a:pt x="1556518" y="-23132"/>
                  <a:pt x="1714401" y="0"/>
                </a:cubicBezTo>
                <a:cubicBezTo>
                  <a:pt x="1872284" y="23132"/>
                  <a:pt x="2015985" y="9364"/>
                  <a:pt x="2285868" y="0"/>
                </a:cubicBezTo>
                <a:cubicBezTo>
                  <a:pt x="2555751" y="-9364"/>
                  <a:pt x="2555148" y="14141"/>
                  <a:pt x="2784381" y="0"/>
                </a:cubicBezTo>
                <a:cubicBezTo>
                  <a:pt x="3013614" y="-14141"/>
                  <a:pt x="3216105" y="-3763"/>
                  <a:pt x="3647661" y="0"/>
                </a:cubicBezTo>
                <a:cubicBezTo>
                  <a:pt x="3623206" y="221859"/>
                  <a:pt x="3622213" y="458853"/>
                  <a:pt x="3647661" y="633732"/>
                </a:cubicBezTo>
                <a:cubicBezTo>
                  <a:pt x="3673109" y="808611"/>
                  <a:pt x="3674779" y="1138417"/>
                  <a:pt x="3647661" y="1267465"/>
                </a:cubicBezTo>
                <a:cubicBezTo>
                  <a:pt x="3620543" y="1396513"/>
                  <a:pt x="3664792" y="1625185"/>
                  <a:pt x="3647661" y="1768113"/>
                </a:cubicBezTo>
                <a:cubicBezTo>
                  <a:pt x="3630530" y="1911041"/>
                  <a:pt x="3671056" y="2135008"/>
                  <a:pt x="3647661" y="2446207"/>
                </a:cubicBezTo>
                <a:cubicBezTo>
                  <a:pt x="3624266" y="2757406"/>
                  <a:pt x="3642702" y="2713342"/>
                  <a:pt x="3647661" y="2946855"/>
                </a:cubicBezTo>
                <a:cubicBezTo>
                  <a:pt x="3652620" y="3180368"/>
                  <a:pt x="3664319" y="3290221"/>
                  <a:pt x="3647661" y="3580587"/>
                </a:cubicBezTo>
                <a:cubicBezTo>
                  <a:pt x="3631003" y="3870953"/>
                  <a:pt x="3617531" y="4259425"/>
                  <a:pt x="3647661" y="4436126"/>
                </a:cubicBezTo>
                <a:cubicBezTo>
                  <a:pt x="3523929" y="4410412"/>
                  <a:pt x="3241413" y="4436068"/>
                  <a:pt x="3039718" y="4436126"/>
                </a:cubicBezTo>
                <a:cubicBezTo>
                  <a:pt x="2838023" y="4436184"/>
                  <a:pt x="2630387" y="4431142"/>
                  <a:pt x="2431774" y="4436126"/>
                </a:cubicBezTo>
                <a:cubicBezTo>
                  <a:pt x="2233161" y="4441110"/>
                  <a:pt x="2003296" y="4449826"/>
                  <a:pt x="1823831" y="4436126"/>
                </a:cubicBezTo>
                <a:cubicBezTo>
                  <a:pt x="1644366" y="4422426"/>
                  <a:pt x="1399453" y="4442442"/>
                  <a:pt x="1288840" y="4436126"/>
                </a:cubicBezTo>
                <a:cubicBezTo>
                  <a:pt x="1178227" y="4429810"/>
                  <a:pt x="793482" y="4411099"/>
                  <a:pt x="607943" y="4436126"/>
                </a:cubicBezTo>
                <a:cubicBezTo>
                  <a:pt x="422404" y="4461153"/>
                  <a:pt x="158703" y="4453091"/>
                  <a:pt x="0" y="4436126"/>
                </a:cubicBezTo>
                <a:cubicBezTo>
                  <a:pt x="8129" y="4099466"/>
                  <a:pt x="23502" y="4014012"/>
                  <a:pt x="0" y="3758032"/>
                </a:cubicBezTo>
                <a:cubicBezTo>
                  <a:pt x="-23502" y="3502052"/>
                  <a:pt x="8018" y="3295661"/>
                  <a:pt x="0" y="3035578"/>
                </a:cubicBezTo>
                <a:cubicBezTo>
                  <a:pt x="-8018" y="2775495"/>
                  <a:pt x="-8720" y="2595880"/>
                  <a:pt x="0" y="2401845"/>
                </a:cubicBezTo>
                <a:cubicBezTo>
                  <a:pt x="8720" y="2207810"/>
                  <a:pt x="9279" y="1982551"/>
                  <a:pt x="0" y="1768113"/>
                </a:cubicBezTo>
                <a:cubicBezTo>
                  <a:pt x="-9279" y="1553675"/>
                  <a:pt x="7090" y="1354447"/>
                  <a:pt x="0" y="1178742"/>
                </a:cubicBezTo>
                <a:cubicBezTo>
                  <a:pt x="-7090" y="1003037"/>
                  <a:pt x="-23786" y="768334"/>
                  <a:pt x="0" y="589371"/>
                </a:cubicBezTo>
                <a:cubicBezTo>
                  <a:pt x="23786" y="410408"/>
                  <a:pt x="-16955" y="242082"/>
                  <a:pt x="0" y="0"/>
                </a:cubicBezTo>
                <a:close/>
              </a:path>
              <a:path w="3647661" h="4436126" stroke="0" extrusionOk="0">
                <a:moveTo>
                  <a:pt x="0" y="0"/>
                </a:moveTo>
                <a:cubicBezTo>
                  <a:pt x="171149" y="-7244"/>
                  <a:pt x="374684" y="2591"/>
                  <a:pt x="534990" y="0"/>
                </a:cubicBezTo>
                <a:cubicBezTo>
                  <a:pt x="695296" y="-2591"/>
                  <a:pt x="907320" y="7483"/>
                  <a:pt x="1069981" y="0"/>
                </a:cubicBezTo>
                <a:cubicBezTo>
                  <a:pt x="1232642" y="-7483"/>
                  <a:pt x="1543604" y="-26203"/>
                  <a:pt x="1677924" y="0"/>
                </a:cubicBezTo>
                <a:cubicBezTo>
                  <a:pt x="1812244" y="26203"/>
                  <a:pt x="2140632" y="31361"/>
                  <a:pt x="2322344" y="0"/>
                </a:cubicBezTo>
                <a:cubicBezTo>
                  <a:pt x="2504056" y="-31361"/>
                  <a:pt x="2658834" y="3381"/>
                  <a:pt x="2893811" y="0"/>
                </a:cubicBezTo>
                <a:cubicBezTo>
                  <a:pt x="3128788" y="-3381"/>
                  <a:pt x="3338741" y="-10376"/>
                  <a:pt x="3647661" y="0"/>
                </a:cubicBezTo>
                <a:cubicBezTo>
                  <a:pt x="3628986" y="244498"/>
                  <a:pt x="3624774" y="362520"/>
                  <a:pt x="3647661" y="545010"/>
                </a:cubicBezTo>
                <a:cubicBezTo>
                  <a:pt x="3670549" y="727500"/>
                  <a:pt x="3619543" y="968439"/>
                  <a:pt x="3647661" y="1134381"/>
                </a:cubicBezTo>
                <a:cubicBezTo>
                  <a:pt x="3675779" y="1300323"/>
                  <a:pt x="3670065" y="1646297"/>
                  <a:pt x="3647661" y="1856836"/>
                </a:cubicBezTo>
                <a:cubicBezTo>
                  <a:pt x="3625257" y="2067375"/>
                  <a:pt x="3632904" y="2315399"/>
                  <a:pt x="3647661" y="2490568"/>
                </a:cubicBezTo>
                <a:cubicBezTo>
                  <a:pt x="3662418" y="2665737"/>
                  <a:pt x="3616073" y="2880164"/>
                  <a:pt x="3647661" y="3124300"/>
                </a:cubicBezTo>
                <a:cubicBezTo>
                  <a:pt x="3679249" y="3368436"/>
                  <a:pt x="3677361" y="3519722"/>
                  <a:pt x="3647661" y="3758032"/>
                </a:cubicBezTo>
                <a:cubicBezTo>
                  <a:pt x="3617961" y="3996342"/>
                  <a:pt x="3615180" y="4147465"/>
                  <a:pt x="3647661" y="4436126"/>
                </a:cubicBezTo>
                <a:cubicBezTo>
                  <a:pt x="3506685" y="4421969"/>
                  <a:pt x="3266652" y="4433618"/>
                  <a:pt x="3149147" y="4436126"/>
                </a:cubicBezTo>
                <a:cubicBezTo>
                  <a:pt x="3031642" y="4438634"/>
                  <a:pt x="2832267" y="4432536"/>
                  <a:pt x="2650634" y="4436126"/>
                </a:cubicBezTo>
                <a:cubicBezTo>
                  <a:pt x="2469001" y="4439716"/>
                  <a:pt x="2324677" y="4416284"/>
                  <a:pt x="2042690" y="4436126"/>
                </a:cubicBezTo>
                <a:cubicBezTo>
                  <a:pt x="1760703" y="4455968"/>
                  <a:pt x="1686949" y="4416099"/>
                  <a:pt x="1398270" y="4436126"/>
                </a:cubicBezTo>
                <a:cubicBezTo>
                  <a:pt x="1109591" y="4456153"/>
                  <a:pt x="1071585" y="4455485"/>
                  <a:pt x="899756" y="4436126"/>
                </a:cubicBezTo>
                <a:cubicBezTo>
                  <a:pt x="727927" y="4416767"/>
                  <a:pt x="344407" y="4430463"/>
                  <a:pt x="0" y="4436126"/>
                </a:cubicBezTo>
                <a:cubicBezTo>
                  <a:pt x="5440" y="4303018"/>
                  <a:pt x="91" y="4161914"/>
                  <a:pt x="0" y="3891116"/>
                </a:cubicBezTo>
                <a:cubicBezTo>
                  <a:pt x="-91" y="3620318"/>
                  <a:pt x="-11601" y="3462294"/>
                  <a:pt x="0" y="3301745"/>
                </a:cubicBezTo>
                <a:cubicBezTo>
                  <a:pt x="11601" y="3141196"/>
                  <a:pt x="22776" y="2916996"/>
                  <a:pt x="0" y="2756735"/>
                </a:cubicBezTo>
                <a:cubicBezTo>
                  <a:pt x="-22776" y="2596474"/>
                  <a:pt x="5257" y="2440491"/>
                  <a:pt x="0" y="2256087"/>
                </a:cubicBezTo>
                <a:cubicBezTo>
                  <a:pt x="-5257" y="2071683"/>
                  <a:pt x="20189" y="1902567"/>
                  <a:pt x="0" y="1666716"/>
                </a:cubicBezTo>
                <a:cubicBezTo>
                  <a:pt x="-20189" y="1430865"/>
                  <a:pt x="-21241" y="1161108"/>
                  <a:pt x="0" y="988622"/>
                </a:cubicBezTo>
                <a:cubicBezTo>
                  <a:pt x="21241" y="816136"/>
                  <a:pt x="17108" y="40674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7150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68728339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4B0A327-4919-BBB9-15E7-23812BBAF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28114" y="1232452"/>
            <a:ext cx="3200400" cy="385091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kern="1200" dirty="0" err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Diensdag</a:t>
            </a:r>
            <a:endParaRPr lang="en-US" sz="40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2A39B854-4B6C-4F7F-A602-6F97770CE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5439978"/>
            <a:ext cx="6281928" cy="18288"/>
          </a:xfrm>
          <a:custGeom>
            <a:avLst/>
            <a:gdLst>
              <a:gd name="connsiteX0" fmla="*/ 0 w 6281928"/>
              <a:gd name="connsiteY0" fmla="*/ 0 h 18288"/>
              <a:gd name="connsiteX1" fmla="*/ 572353 w 6281928"/>
              <a:gd name="connsiteY1" fmla="*/ 0 h 18288"/>
              <a:gd name="connsiteX2" fmla="*/ 1207526 w 6281928"/>
              <a:gd name="connsiteY2" fmla="*/ 0 h 18288"/>
              <a:gd name="connsiteX3" fmla="*/ 1779880 w 6281928"/>
              <a:gd name="connsiteY3" fmla="*/ 0 h 18288"/>
              <a:gd name="connsiteX4" fmla="*/ 2540691 w 6281928"/>
              <a:gd name="connsiteY4" fmla="*/ 0 h 18288"/>
              <a:gd name="connsiteX5" fmla="*/ 3238683 w 6281928"/>
              <a:gd name="connsiteY5" fmla="*/ 0 h 18288"/>
              <a:gd name="connsiteX6" fmla="*/ 3936675 w 6281928"/>
              <a:gd name="connsiteY6" fmla="*/ 0 h 18288"/>
              <a:gd name="connsiteX7" fmla="*/ 4760305 w 6281928"/>
              <a:gd name="connsiteY7" fmla="*/ 0 h 18288"/>
              <a:gd name="connsiteX8" fmla="*/ 5521117 w 6281928"/>
              <a:gd name="connsiteY8" fmla="*/ 0 h 18288"/>
              <a:gd name="connsiteX9" fmla="*/ 6281928 w 6281928"/>
              <a:gd name="connsiteY9" fmla="*/ 0 h 18288"/>
              <a:gd name="connsiteX10" fmla="*/ 6281928 w 6281928"/>
              <a:gd name="connsiteY10" fmla="*/ 18288 h 18288"/>
              <a:gd name="connsiteX11" fmla="*/ 5772394 w 6281928"/>
              <a:gd name="connsiteY11" fmla="*/ 18288 h 18288"/>
              <a:gd name="connsiteX12" fmla="*/ 5200040 w 6281928"/>
              <a:gd name="connsiteY12" fmla="*/ 18288 h 18288"/>
              <a:gd name="connsiteX13" fmla="*/ 4439229 w 6281928"/>
              <a:gd name="connsiteY13" fmla="*/ 18288 h 18288"/>
              <a:gd name="connsiteX14" fmla="*/ 3615599 w 6281928"/>
              <a:gd name="connsiteY14" fmla="*/ 18288 h 18288"/>
              <a:gd name="connsiteX15" fmla="*/ 2980426 w 6281928"/>
              <a:gd name="connsiteY15" fmla="*/ 18288 h 18288"/>
              <a:gd name="connsiteX16" fmla="*/ 2156795 w 6281928"/>
              <a:gd name="connsiteY16" fmla="*/ 18288 h 18288"/>
              <a:gd name="connsiteX17" fmla="*/ 1584442 w 6281928"/>
              <a:gd name="connsiteY17" fmla="*/ 18288 h 18288"/>
              <a:gd name="connsiteX18" fmla="*/ 1074908 w 6281928"/>
              <a:gd name="connsiteY18" fmla="*/ 18288 h 18288"/>
              <a:gd name="connsiteX19" fmla="*/ 0 w 6281928"/>
              <a:gd name="connsiteY19" fmla="*/ 18288 h 18288"/>
              <a:gd name="connsiteX20" fmla="*/ 0 w 6281928"/>
              <a:gd name="connsiteY20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281928" h="18288" fill="none" extrusionOk="0">
                <a:moveTo>
                  <a:pt x="0" y="0"/>
                </a:moveTo>
                <a:cubicBezTo>
                  <a:pt x="205960" y="24870"/>
                  <a:pt x="343550" y="5918"/>
                  <a:pt x="572353" y="0"/>
                </a:cubicBezTo>
                <a:cubicBezTo>
                  <a:pt x="801156" y="-5918"/>
                  <a:pt x="1015649" y="-11381"/>
                  <a:pt x="1207526" y="0"/>
                </a:cubicBezTo>
                <a:cubicBezTo>
                  <a:pt x="1399403" y="11381"/>
                  <a:pt x="1549725" y="7866"/>
                  <a:pt x="1779880" y="0"/>
                </a:cubicBezTo>
                <a:cubicBezTo>
                  <a:pt x="2010035" y="-7866"/>
                  <a:pt x="2190674" y="12826"/>
                  <a:pt x="2540691" y="0"/>
                </a:cubicBezTo>
                <a:cubicBezTo>
                  <a:pt x="2890708" y="-12826"/>
                  <a:pt x="3025718" y="-18534"/>
                  <a:pt x="3238683" y="0"/>
                </a:cubicBezTo>
                <a:cubicBezTo>
                  <a:pt x="3451648" y="18534"/>
                  <a:pt x="3603947" y="14884"/>
                  <a:pt x="3936675" y="0"/>
                </a:cubicBezTo>
                <a:cubicBezTo>
                  <a:pt x="4269403" y="-14884"/>
                  <a:pt x="4480718" y="-24607"/>
                  <a:pt x="4760305" y="0"/>
                </a:cubicBezTo>
                <a:cubicBezTo>
                  <a:pt x="5039892" y="24607"/>
                  <a:pt x="5359549" y="-31311"/>
                  <a:pt x="5521117" y="0"/>
                </a:cubicBezTo>
                <a:cubicBezTo>
                  <a:pt x="5682685" y="31311"/>
                  <a:pt x="5986067" y="-12593"/>
                  <a:pt x="6281928" y="0"/>
                </a:cubicBezTo>
                <a:cubicBezTo>
                  <a:pt x="6282307" y="7355"/>
                  <a:pt x="6282212" y="10249"/>
                  <a:pt x="6281928" y="18288"/>
                </a:cubicBezTo>
                <a:cubicBezTo>
                  <a:pt x="6078981" y="8428"/>
                  <a:pt x="5961061" y="2290"/>
                  <a:pt x="5772394" y="18288"/>
                </a:cubicBezTo>
                <a:cubicBezTo>
                  <a:pt x="5583727" y="34286"/>
                  <a:pt x="5329968" y="24208"/>
                  <a:pt x="5200040" y="18288"/>
                </a:cubicBezTo>
                <a:cubicBezTo>
                  <a:pt x="5070112" y="12368"/>
                  <a:pt x="4793288" y="21070"/>
                  <a:pt x="4439229" y="18288"/>
                </a:cubicBezTo>
                <a:cubicBezTo>
                  <a:pt x="4085170" y="15506"/>
                  <a:pt x="3813765" y="-16466"/>
                  <a:pt x="3615599" y="18288"/>
                </a:cubicBezTo>
                <a:cubicBezTo>
                  <a:pt x="3417433" y="53042"/>
                  <a:pt x="3133643" y="20727"/>
                  <a:pt x="2980426" y="18288"/>
                </a:cubicBezTo>
                <a:cubicBezTo>
                  <a:pt x="2827209" y="15849"/>
                  <a:pt x="2380685" y="51850"/>
                  <a:pt x="2156795" y="18288"/>
                </a:cubicBezTo>
                <a:cubicBezTo>
                  <a:pt x="1932905" y="-15274"/>
                  <a:pt x="1716744" y="-1398"/>
                  <a:pt x="1584442" y="18288"/>
                </a:cubicBezTo>
                <a:cubicBezTo>
                  <a:pt x="1452140" y="37974"/>
                  <a:pt x="1280887" y="12750"/>
                  <a:pt x="1074908" y="18288"/>
                </a:cubicBezTo>
                <a:cubicBezTo>
                  <a:pt x="868929" y="23826"/>
                  <a:pt x="318124" y="-17878"/>
                  <a:pt x="0" y="18288"/>
                </a:cubicBezTo>
                <a:cubicBezTo>
                  <a:pt x="-384" y="12702"/>
                  <a:pt x="-513" y="4636"/>
                  <a:pt x="0" y="0"/>
                </a:cubicBezTo>
                <a:close/>
              </a:path>
              <a:path w="6281928" h="18288" stroke="0" extrusionOk="0">
                <a:moveTo>
                  <a:pt x="0" y="0"/>
                </a:moveTo>
                <a:cubicBezTo>
                  <a:pt x="135290" y="27650"/>
                  <a:pt x="488372" y="4391"/>
                  <a:pt x="635173" y="0"/>
                </a:cubicBezTo>
                <a:cubicBezTo>
                  <a:pt x="781974" y="-4391"/>
                  <a:pt x="992816" y="14310"/>
                  <a:pt x="1144707" y="0"/>
                </a:cubicBezTo>
                <a:cubicBezTo>
                  <a:pt x="1296598" y="-14310"/>
                  <a:pt x="1796462" y="-1258"/>
                  <a:pt x="1968337" y="0"/>
                </a:cubicBezTo>
                <a:cubicBezTo>
                  <a:pt x="2140212" y="1258"/>
                  <a:pt x="2343376" y="-12852"/>
                  <a:pt x="2603510" y="0"/>
                </a:cubicBezTo>
                <a:cubicBezTo>
                  <a:pt x="2863644" y="12852"/>
                  <a:pt x="2935073" y="-10591"/>
                  <a:pt x="3238683" y="0"/>
                </a:cubicBezTo>
                <a:cubicBezTo>
                  <a:pt x="3542293" y="10591"/>
                  <a:pt x="3731676" y="3538"/>
                  <a:pt x="4062313" y="0"/>
                </a:cubicBezTo>
                <a:cubicBezTo>
                  <a:pt x="4392950" y="-3538"/>
                  <a:pt x="4440715" y="28126"/>
                  <a:pt x="4634667" y="0"/>
                </a:cubicBezTo>
                <a:cubicBezTo>
                  <a:pt x="4828619" y="-28126"/>
                  <a:pt x="5052661" y="8974"/>
                  <a:pt x="5458297" y="0"/>
                </a:cubicBezTo>
                <a:cubicBezTo>
                  <a:pt x="5863933" y="-8974"/>
                  <a:pt x="5906900" y="-24516"/>
                  <a:pt x="6281928" y="0"/>
                </a:cubicBezTo>
                <a:cubicBezTo>
                  <a:pt x="6282268" y="5688"/>
                  <a:pt x="6281759" y="13142"/>
                  <a:pt x="6281928" y="18288"/>
                </a:cubicBezTo>
                <a:cubicBezTo>
                  <a:pt x="6036108" y="15339"/>
                  <a:pt x="5743611" y="10415"/>
                  <a:pt x="5583936" y="18288"/>
                </a:cubicBezTo>
                <a:cubicBezTo>
                  <a:pt x="5424261" y="26161"/>
                  <a:pt x="5250533" y="-179"/>
                  <a:pt x="4948763" y="18288"/>
                </a:cubicBezTo>
                <a:cubicBezTo>
                  <a:pt x="4646993" y="36755"/>
                  <a:pt x="4354673" y="7565"/>
                  <a:pt x="4125133" y="18288"/>
                </a:cubicBezTo>
                <a:cubicBezTo>
                  <a:pt x="3895593" y="29012"/>
                  <a:pt x="3570246" y="29209"/>
                  <a:pt x="3301502" y="18288"/>
                </a:cubicBezTo>
                <a:cubicBezTo>
                  <a:pt x="3032758" y="7367"/>
                  <a:pt x="2955340" y="11905"/>
                  <a:pt x="2729149" y="18288"/>
                </a:cubicBezTo>
                <a:cubicBezTo>
                  <a:pt x="2502958" y="24671"/>
                  <a:pt x="2269423" y="3142"/>
                  <a:pt x="2031157" y="18288"/>
                </a:cubicBezTo>
                <a:cubicBezTo>
                  <a:pt x="1792891" y="33434"/>
                  <a:pt x="1484731" y="22122"/>
                  <a:pt x="1207526" y="18288"/>
                </a:cubicBezTo>
                <a:cubicBezTo>
                  <a:pt x="930321" y="14454"/>
                  <a:pt x="560231" y="-33402"/>
                  <a:pt x="0" y="18288"/>
                </a:cubicBezTo>
                <a:cubicBezTo>
                  <a:pt x="-478" y="10520"/>
                  <a:pt x="210" y="50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Free building blocks cubes cylinders illustration">
            <a:extLst>
              <a:ext uri="{FF2B5EF4-FFF2-40B4-BE49-F238E27FC236}">
                <a16:creationId xmlns:a16="http://schemas.microsoft.com/office/drawing/2014/main" id="{9E86A67E-6E48-777B-9DEA-0B45F4B40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22" y="466345"/>
            <a:ext cx="3880577" cy="226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Diensdag">
            <a:hlinkClick r:id="" action="ppaction://media"/>
            <a:extLst>
              <a:ext uri="{FF2B5EF4-FFF2-40B4-BE49-F238E27FC236}">
                <a16:creationId xmlns:a16="http://schemas.microsoft.com/office/drawing/2014/main" id="{177710FE-7DF1-0CC5-0565-0912528047F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722895" y="1819541"/>
            <a:ext cx="1829032" cy="182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843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D24BFD5-D814-402B-B6C4-EEF6AE14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5CA1B5D-FE18-E8A5-1ED8-40A2514C3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2362"/>
            <a:ext cx="6281928" cy="413543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Woensdag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FED7E8-9A97-475F-9FA4-113410D443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06139" y="1031284"/>
            <a:ext cx="3647661" cy="4436126"/>
          </a:xfrm>
          <a:custGeom>
            <a:avLst/>
            <a:gdLst>
              <a:gd name="connsiteX0" fmla="*/ 0 w 3647661"/>
              <a:gd name="connsiteY0" fmla="*/ 0 h 4436126"/>
              <a:gd name="connsiteX1" fmla="*/ 498514 w 3647661"/>
              <a:gd name="connsiteY1" fmla="*/ 0 h 4436126"/>
              <a:gd name="connsiteX2" fmla="*/ 1069981 w 3647661"/>
              <a:gd name="connsiteY2" fmla="*/ 0 h 4436126"/>
              <a:gd name="connsiteX3" fmla="*/ 1714401 w 3647661"/>
              <a:gd name="connsiteY3" fmla="*/ 0 h 4436126"/>
              <a:gd name="connsiteX4" fmla="*/ 2285868 w 3647661"/>
              <a:gd name="connsiteY4" fmla="*/ 0 h 4436126"/>
              <a:gd name="connsiteX5" fmla="*/ 2784381 w 3647661"/>
              <a:gd name="connsiteY5" fmla="*/ 0 h 4436126"/>
              <a:gd name="connsiteX6" fmla="*/ 3647661 w 3647661"/>
              <a:gd name="connsiteY6" fmla="*/ 0 h 4436126"/>
              <a:gd name="connsiteX7" fmla="*/ 3647661 w 3647661"/>
              <a:gd name="connsiteY7" fmla="*/ 633732 h 4436126"/>
              <a:gd name="connsiteX8" fmla="*/ 3647661 w 3647661"/>
              <a:gd name="connsiteY8" fmla="*/ 1267465 h 4436126"/>
              <a:gd name="connsiteX9" fmla="*/ 3647661 w 3647661"/>
              <a:gd name="connsiteY9" fmla="*/ 1768113 h 4436126"/>
              <a:gd name="connsiteX10" fmla="*/ 3647661 w 3647661"/>
              <a:gd name="connsiteY10" fmla="*/ 2446207 h 4436126"/>
              <a:gd name="connsiteX11" fmla="*/ 3647661 w 3647661"/>
              <a:gd name="connsiteY11" fmla="*/ 2946855 h 4436126"/>
              <a:gd name="connsiteX12" fmla="*/ 3647661 w 3647661"/>
              <a:gd name="connsiteY12" fmla="*/ 3580587 h 4436126"/>
              <a:gd name="connsiteX13" fmla="*/ 3647661 w 3647661"/>
              <a:gd name="connsiteY13" fmla="*/ 4436126 h 4436126"/>
              <a:gd name="connsiteX14" fmla="*/ 3039718 w 3647661"/>
              <a:gd name="connsiteY14" fmla="*/ 4436126 h 4436126"/>
              <a:gd name="connsiteX15" fmla="*/ 2431774 w 3647661"/>
              <a:gd name="connsiteY15" fmla="*/ 4436126 h 4436126"/>
              <a:gd name="connsiteX16" fmla="*/ 1823831 w 3647661"/>
              <a:gd name="connsiteY16" fmla="*/ 4436126 h 4436126"/>
              <a:gd name="connsiteX17" fmla="*/ 1288840 w 3647661"/>
              <a:gd name="connsiteY17" fmla="*/ 4436126 h 4436126"/>
              <a:gd name="connsiteX18" fmla="*/ 607943 w 3647661"/>
              <a:gd name="connsiteY18" fmla="*/ 4436126 h 4436126"/>
              <a:gd name="connsiteX19" fmla="*/ 0 w 3647661"/>
              <a:gd name="connsiteY19" fmla="*/ 4436126 h 4436126"/>
              <a:gd name="connsiteX20" fmla="*/ 0 w 3647661"/>
              <a:gd name="connsiteY20" fmla="*/ 3758032 h 4436126"/>
              <a:gd name="connsiteX21" fmla="*/ 0 w 3647661"/>
              <a:gd name="connsiteY21" fmla="*/ 3035578 h 4436126"/>
              <a:gd name="connsiteX22" fmla="*/ 0 w 3647661"/>
              <a:gd name="connsiteY22" fmla="*/ 2401845 h 4436126"/>
              <a:gd name="connsiteX23" fmla="*/ 0 w 3647661"/>
              <a:gd name="connsiteY23" fmla="*/ 1768113 h 4436126"/>
              <a:gd name="connsiteX24" fmla="*/ 0 w 3647661"/>
              <a:gd name="connsiteY24" fmla="*/ 1178742 h 4436126"/>
              <a:gd name="connsiteX25" fmla="*/ 0 w 3647661"/>
              <a:gd name="connsiteY25" fmla="*/ 589371 h 4436126"/>
              <a:gd name="connsiteX26" fmla="*/ 0 w 3647661"/>
              <a:gd name="connsiteY26" fmla="*/ 0 h 443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47661" h="4436126" fill="none" extrusionOk="0">
                <a:moveTo>
                  <a:pt x="0" y="0"/>
                </a:moveTo>
                <a:cubicBezTo>
                  <a:pt x="116158" y="-16963"/>
                  <a:pt x="364681" y="-4006"/>
                  <a:pt x="498514" y="0"/>
                </a:cubicBezTo>
                <a:cubicBezTo>
                  <a:pt x="632347" y="4006"/>
                  <a:pt x="950865" y="15164"/>
                  <a:pt x="1069981" y="0"/>
                </a:cubicBezTo>
                <a:cubicBezTo>
                  <a:pt x="1189097" y="-15164"/>
                  <a:pt x="1556518" y="-23132"/>
                  <a:pt x="1714401" y="0"/>
                </a:cubicBezTo>
                <a:cubicBezTo>
                  <a:pt x="1872284" y="23132"/>
                  <a:pt x="2015985" y="9364"/>
                  <a:pt x="2285868" y="0"/>
                </a:cubicBezTo>
                <a:cubicBezTo>
                  <a:pt x="2555751" y="-9364"/>
                  <a:pt x="2555148" y="14141"/>
                  <a:pt x="2784381" y="0"/>
                </a:cubicBezTo>
                <a:cubicBezTo>
                  <a:pt x="3013614" y="-14141"/>
                  <a:pt x="3216105" y="-3763"/>
                  <a:pt x="3647661" y="0"/>
                </a:cubicBezTo>
                <a:cubicBezTo>
                  <a:pt x="3623206" y="221859"/>
                  <a:pt x="3622213" y="458853"/>
                  <a:pt x="3647661" y="633732"/>
                </a:cubicBezTo>
                <a:cubicBezTo>
                  <a:pt x="3673109" y="808611"/>
                  <a:pt x="3674779" y="1138417"/>
                  <a:pt x="3647661" y="1267465"/>
                </a:cubicBezTo>
                <a:cubicBezTo>
                  <a:pt x="3620543" y="1396513"/>
                  <a:pt x="3664792" y="1625185"/>
                  <a:pt x="3647661" y="1768113"/>
                </a:cubicBezTo>
                <a:cubicBezTo>
                  <a:pt x="3630530" y="1911041"/>
                  <a:pt x="3671056" y="2135008"/>
                  <a:pt x="3647661" y="2446207"/>
                </a:cubicBezTo>
                <a:cubicBezTo>
                  <a:pt x="3624266" y="2757406"/>
                  <a:pt x="3642702" y="2713342"/>
                  <a:pt x="3647661" y="2946855"/>
                </a:cubicBezTo>
                <a:cubicBezTo>
                  <a:pt x="3652620" y="3180368"/>
                  <a:pt x="3664319" y="3290221"/>
                  <a:pt x="3647661" y="3580587"/>
                </a:cubicBezTo>
                <a:cubicBezTo>
                  <a:pt x="3631003" y="3870953"/>
                  <a:pt x="3617531" y="4259425"/>
                  <a:pt x="3647661" y="4436126"/>
                </a:cubicBezTo>
                <a:cubicBezTo>
                  <a:pt x="3523929" y="4410412"/>
                  <a:pt x="3241413" y="4436068"/>
                  <a:pt x="3039718" y="4436126"/>
                </a:cubicBezTo>
                <a:cubicBezTo>
                  <a:pt x="2838023" y="4436184"/>
                  <a:pt x="2630387" y="4431142"/>
                  <a:pt x="2431774" y="4436126"/>
                </a:cubicBezTo>
                <a:cubicBezTo>
                  <a:pt x="2233161" y="4441110"/>
                  <a:pt x="2003296" y="4449826"/>
                  <a:pt x="1823831" y="4436126"/>
                </a:cubicBezTo>
                <a:cubicBezTo>
                  <a:pt x="1644366" y="4422426"/>
                  <a:pt x="1399453" y="4442442"/>
                  <a:pt x="1288840" y="4436126"/>
                </a:cubicBezTo>
                <a:cubicBezTo>
                  <a:pt x="1178227" y="4429810"/>
                  <a:pt x="793482" y="4411099"/>
                  <a:pt x="607943" y="4436126"/>
                </a:cubicBezTo>
                <a:cubicBezTo>
                  <a:pt x="422404" y="4461153"/>
                  <a:pt x="158703" y="4453091"/>
                  <a:pt x="0" y="4436126"/>
                </a:cubicBezTo>
                <a:cubicBezTo>
                  <a:pt x="8129" y="4099466"/>
                  <a:pt x="23502" y="4014012"/>
                  <a:pt x="0" y="3758032"/>
                </a:cubicBezTo>
                <a:cubicBezTo>
                  <a:pt x="-23502" y="3502052"/>
                  <a:pt x="8018" y="3295661"/>
                  <a:pt x="0" y="3035578"/>
                </a:cubicBezTo>
                <a:cubicBezTo>
                  <a:pt x="-8018" y="2775495"/>
                  <a:pt x="-8720" y="2595880"/>
                  <a:pt x="0" y="2401845"/>
                </a:cubicBezTo>
                <a:cubicBezTo>
                  <a:pt x="8720" y="2207810"/>
                  <a:pt x="9279" y="1982551"/>
                  <a:pt x="0" y="1768113"/>
                </a:cubicBezTo>
                <a:cubicBezTo>
                  <a:pt x="-9279" y="1553675"/>
                  <a:pt x="7090" y="1354447"/>
                  <a:pt x="0" y="1178742"/>
                </a:cubicBezTo>
                <a:cubicBezTo>
                  <a:pt x="-7090" y="1003037"/>
                  <a:pt x="-23786" y="768334"/>
                  <a:pt x="0" y="589371"/>
                </a:cubicBezTo>
                <a:cubicBezTo>
                  <a:pt x="23786" y="410408"/>
                  <a:pt x="-16955" y="242082"/>
                  <a:pt x="0" y="0"/>
                </a:cubicBezTo>
                <a:close/>
              </a:path>
              <a:path w="3647661" h="4436126" stroke="0" extrusionOk="0">
                <a:moveTo>
                  <a:pt x="0" y="0"/>
                </a:moveTo>
                <a:cubicBezTo>
                  <a:pt x="171149" y="-7244"/>
                  <a:pt x="374684" y="2591"/>
                  <a:pt x="534990" y="0"/>
                </a:cubicBezTo>
                <a:cubicBezTo>
                  <a:pt x="695296" y="-2591"/>
                  <a:pt x="907320" y="7483"/>
                  <a:pt x="1069981" y="0"/>
                </a:cubicBezTo>
                <a:cubicBezTo>
                  <a:pt x="1232642" y="-7483"/>
                  <a:pt x="1543604" y="-26203"/>
                  <a:pt x="1677924" y="0"/>
                </a:cubicBezTo>
                <a:cubicBezTo>
                  <a:pt x="1812244" y="26203"/>
                  <a:pt x="2140632" y="31361"/>
                  <a:pt x="2322344" y="0"/>
                </a:cubicBezTo>
                <a:cubicBezTo>
                  <a:pt x="2504056" y="-31361"/>
                  <a:pt x="2658834" y="3381"/>
                  <a:pt x="2893811" y="0"/>
                </a:cubicBezTo>
                <a:cubicBezTo>
                  <a:pt x="3128788" y="-3381"/>
                  <a:pt x="3338741" y="-10376"/>
                  <a:pt x="3647661" y="0"/>
                </a:cubicBezTo>
                <a:cubicBezTo>
                  <a:pt x="3628986" y="244498"/>
                  <a:pt x="3624774" y="362520"/>
                  <a:pt x="3647661" y="545010"/>
                </a:cubicBezTo>
                <a:cubicBezTo>
                  <a:pt x="3670549" y="727500"/>
                  <a:pt x="3619543" y="968439"/>
                  <a:pt x="3647661" y="1134381"/>
                </a:cubicBezTo>
                <a:cubicBezTo>
                  <a:pt x="3675779" y="1300323"/>
                  <a:pt x="3670065" y="1646297"/>
                  <a:pt x="3647661" y="1856836"/>
                </a:cubicBezTo>
                <a:cubicBezTo>
                  <a:pt x="3625257" y="2067375"/>
                  <a:pt x="3632904" y="2315399"/>
                  <a:pt x="3647661" y="2490568"/>
                </a:cubicBezTo>
                <a:cubicBezTo>
                  <a:pt x="3662418" y="2665737"/>
                  <a:pt x="3616073" y="2880164"/>
                  <a:pt x="3647661" y="3124300"/>
                </a:cubicBezTo>
                <a:cubicBezTo>
                  <a:pt x="3679249" y="3368436"/>
                  <a:pt x="3677361" y="3519722"/>
                  <a:pt x="3647661" y="3758032"/>
                </a:cubicBezTo>
                <a:cubicBezTo>
                  <a:pt x="3617961" y="3996342"/>
                  <a:pt x="3615180" y="4147465"/>
                  <a:pt x="3647661" y="4436126"/>
                </a:cubicBezTo>
                <a:cubicBezTo>
                  <a:pt x="3506685" y="4421969"/>
                  <a:pt x="3266652" y="4433618"/>
                  <a:pt x="3149147" y="4436126"/>
                </a:cubicBezTo>
                <a:cubicBezTo>
                  <a:pt x="3031642" y="4438634"/>
                  <a:pt x="2832267" y="4432536"/>
                  <a:pt x="2650634" y="4436126"/>
                </a:cubicBezTo>
                <a:cubicBezTo>
                  <a:pt x="2469001" y="4439716"/>
                  <a:pt x="2324677" y="4416284"/>
                  <a:pt x="2042690" y="4436126"/>
                </a:cubicBezTo>
                <a:cubicBezTo>
                  <a:pt x="1760703" y="4455968"/>
                  <a:pt x="1686949" y="4416099"/>
                  <a:pt x="1398270" y="4436126"/>
                </a:cubicBezTo>
                <a:cubicBezTo>
                  <a:pt x="1109591" y="4456153"/>
                  <a:pt x="1071585" y="4455485"/>
                  <a:pt x="899756" y="4436126"/>
                </a:cubicBezTo>
                <a:cubicBezTo>
                  <a:pt x="727927" y="4416767"/>
                  <a:pt x="344407" y="4430463"/>
                  <a:pt x="0" y="4436126"/>
                </a:cubicBezTo>
                <a:cubicBezTo>
                  <a:pt x="5440" y="4303018"/>
                  <a:pt x="91" y="4161914"/>
                  <a:pt x="0" y="3891116"/>
                </a:cubicBezTo>
                <a:cubicBezTo>
                  <a:pt x="-91" y="3620318"/>
                  <a:pt x="-11601" y="3462294"/>
                  <a:pt x="0" y="3301745"/>
                </a:cubicBezTo>
                <a:cubicBezTo>
                  <a:pt x="11601" y="3141196"/>
                  <a:pt x="22776" y="2916996"/>
                  <a:pt x="0" y="2756735"/>
                </a:cubicBezTo>
                <a:cubicBezTo>
                  <a:pt x="-22776" y="2596474"/>
                  <a:pt x="5257" y="2440491"/>
                  <a:pt x="0" y="2256087"/>
                </a:cubicBezTo>
                <a:cubicBezTo>
                  <a:pt x="-5257" y="2071683"/>
                  <a:pt x="20189" y="1902567"/>
                  <a:pt x="0" y="1666716"/>
                </a:cubicBezTo>
                <a:cubicBezTo>
                  <a:pt x="-20189" y="1430865"/>
                  <a:pt x="-21241" y="1161108"/>
                  <a:pt x="0" y="988622"/>
                </a:cubicBezTo>
                <a:cubicBezTo>
                  <a:pt x="21241" y="816136"/>
                  <a:pt x="17108" y="40674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7150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68728339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4EDAC57-D201-444F-4E6D-BAC5BEF2CC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28114" y="1232452"/>
            <a:ext cx="3200400" cy="385091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kern="1200" dirty="0" err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Woensdag</a:t>
            </a:r>
            <a:endParaRPr lang="en-US" sz="40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2A39B854-4B6C-4F7F-A602-6F97770CE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5439978"/>
            <a:ext cx="6281928" cy="18288"/>
          </a:xfrm>
          <a:custGeom>
            <a:avLst/>
            <a:gdLst>
              <a:gd name="connsiteX0" fmla="*/ 0 w 6281928"/>
              <a:gd name="connsiteY0" fmla="*/ 0 h 18288"/>
              <a:gd name="connsiteX1" fmla="*/ 572353 w 6281928"/>
              <a:gd name="connsiteY1" fmla="*/ 0 h 18288"/>
              <a:gd name="connsiteX2" fmla="*/ 1207526 w 6281928"/>
              <a:gd name="connsiteY2" fmla="*/ 0 h 18288"/>
              <a:gd name="connsiteX3" fmla="*/ 1779880 w 6281928"/>
              <a:gd name="connsiteY3" fmla="*/ 0 h 18288"/>
              <a:gd name="connsiteX4" fmla="*/ 2540691 w 6281928"/>
              <a:gd name="connsiteY4" fmla="*/ 0 h 18288"/>
              <a:gd name="connsiteX5" fmla="*/ 3238683 w 6281928"/>
              <a:gd name="connsiteY5" fmla="*/ 0 h 18288"/>
              <a:gd name="connsiteX6" fmla="*/ 3936675 w 6281928"/>
              <a:gd name="connsiteY6" fmla="*/ 0 h 18288"/>
              <a:gd name="connsiteX7" fmla="*/ 4760305 w 6281928"/>
              <a:gd name="connsiteY7" fmla="*/ 0 h 18288"/>
              <a:gd name="connsiteX8" fmla="*/ 5521117 w 6281928"/>
              <a:gd name="connsiteY8" fmla="*/ 0 h 18288"/>
              <a:gd name="connsiteX9" fmla="*/ 6281928 w 6281928"/>
              <a:gd name="connsiteY9" fmla="*/ 0 h 18288"/>
              <a:gd name="connsiteX10" fmla="*/ 6281928 w 6281928"/>
              <a:gd name="connsiteY10" fmla="*/ 18288 h 18288"/>
              <a:gd name="connsiteX11" fmla="*/ 5772394 w 6281928"/>
              <a:gd name="connsiteY11" fmla="*/ 18288 h 18288"/>
              <a:gd name="connsiteX12" fmla="*/ 5200040 w 6281928"/>
              <a:gd name="connsiteY12" fmla="*/ 18288 h 18288"/>
              <a:gd name="connsiteX13" fmla="*/ 4439229 w 6281928"/>
              <a:gd name="connsiteY13" fmla="*/ 18288 h 18288"/>
              <a:gd name="connsiteX14" fmla="*/ 3615599 w 6281928"/>
              <a:gd name="connsiteY14" fmla="*/ 18288 h 18288"/>
              <a:gd name="connsiteX15" fmla="*/ 2980426 w 6281928"/>
              <a:gd name="connsiteY15" fmla="*/ 18288 h 18288"/>
              <a:gd name="connsiteX16" fmla="*/ 2156795 w 6281928"/>
              <a:gd name="connsiteY16" fmla="*/ 18288 h 18288"/>
              <a:gd name="connsiteX17" fmla="*/ 1584442 w 6281928"/>
              <a:gd name="connsiteY17" fmla="*/ 18288 h 18288"/>
              <a:gd name="connsiteX18" fmla="*/ 1074908 w 6281928"/>
              <a:gd name="connsiteY18" fmla="*/ 18288 h 18288"/>
              <a:gd name="connsiteX19" fmla="*/ 0 w 6281928"/>
              <a:gd name="connsiteY19" fmla="*/ 18288 h 18288"/>
              <a:gd name="connsiteX20" fmla="*/ 0 w 6281928"/>
              <a:gd name="connsiteY20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281928" h="18288" fill="none" extrusionOk="0">
                <a:moveTo>
                  <a:pt x="0" y="0"/>
                </a:moveTo>
                <a:cubicBezTo>
                  <a:pt x="205960" y="24870"/>
                  <a:pt x="343550" y="5918"/>
                  <a:pt x="572353" y="0"/>
                </a:cubicBezTo>
                <a:cubicBezTo>
                  <a:pt x="801156" y="-5918"/>
                  <a:pt x="1015649" y="-11381"/>
                  <a:pt x="1207526" y="0"/>
                </a:cubicBezTo>
                <a:cubicBezTo>
                  <a:pt x="1399403" y="11381"/>
                  <a:pt x="1549725" y="7866"/>
                  <a:pt x="1779880" y="0"/>
                </a:cubicBezTo>
                <a:cubicBezTo>
                  <a:pt x="2010035" y="-7866"/>
                  <a:pt x="2190674" y="12826"/>
                  <a:pt x="2540691" y="0"/>
                </a:cubicBezTo>
                <a:cubicBezTo>
                  <a:pt x="2890708" y="-12826"/>
                  <a:pt x="3025718" y="-18534"/>
                  <a:pt x="3238683" y="0"/>
                </a:cubicBezTo>
                <a:cubicBezTo>
                  <a:pt x="3451648" y="18534"/>
                  <a:pt x="3603947" y="14884"/>
                  <a:pt x="3936675" y="0"/>
                </a:cubicBezTo>
                <a:cubicBezTo>
                  <a:pt x="4269403" y="-14884"/>
                  <a:pt x="4480718" y="-24607"/>
                  <a:pt x="4760305" y="0"/>
                </a:cubicBezTo>
                <a:cubicBezTo>
                  <a:pt x="5039892" y="24607"/>
                  <a:pt x="5359549" y="-31311"/>
                  <a:pt x="5521117" y="0"/>
                </a:cubicBezTo>
                <a:cubicBezTo>
                  <a:pt x="5682685" y="31311"/>
                  <a:pt x="5986067" y="-12593"/>
                  <a:pt x="6281928" y="0"/>
                </a:cubicBezTo>
                <a:cubicBezTo>
                  <a:pt x="6282307" y="7355"/>
                  <a:pt x="6282212" y="10249"/>
                  <a:pt x="6281928" y="18288"/>
                </a:cubicBezTo>
                <a:cubicBezTo>
                  <a:pt x="6078981" y="8428"/>
                  <a:pt x="5961061" y="2290"/>
                  <a:pt x="5772394" y="18288"/>
                </a:cubicBezTo>
                <a:cubicBezTo>
                  <a:pt x="5583727" y="34286"/>
                  <a:pt x="5329968" y="24208"/>
                  <a:pt x="5200040" y="18288"/>
                </a:cubicBezTo>
                <a:cubicBezTo>
                  <a:pt x="5070112" y="12368"/>
                  <a:pt x="4793288" y="21070"/>
                  <a:pt x="4439229" y="18288"/>
                </a:cubicBezTo>
                <a:cubicBezTo>
                  <a:pt x="4085170" y="15506"/>
                  <a:pt x="3813765" y="-16466"/>
                  <a:pt x="3615599" y="18288"/>
                </a:cubicBezTo>
                <a:cubicBezTo>
                  <a:pt x="3417433" y="53042"/>
                  <a:pt x="3133643" y="20727"/>
                  <a:pt x="2980426" y="18288"/>
                </a:cubicBezTo>
                <a:cubicBezTo>
                  <a:pt x="2827209" y="15849"/>
                  <a:pt x="2380685" y="51850"/>
                  <a:pt x="2156795" y="18288"/>
                </a:cubicBezTo>
                <a:cubicBezTo>
                  <a:pt x="1932905" y="-15274"/>
                  <a:pt x="1716744" y="-1398"/>
                  <a:pt x="1584442" y="18288"/>
                </a:cubicBezTo>
                <a:cubicBezTo>
                  <a:pt x="1452140" y="37974"/>
                  <a:pt x="1280887" y="12750"/>
                  <a:pt x="1074908" y="18288"/>
                </a:cubicBezTo>
                <a:cubicBezTo>
                  <a:pt x="868929" y="23826"/>
                  <a:pt x="318124" y="-17878"/>
                  <a:pt x="0" y="18288"/>
                </a:cubicBezTo>
                <a:cubicBezTo>
                  <a:pt x="-384" y="12702"/>
                  <a:pt x="-513" y="4636"/>
                  <a:pt x="0" y="0"/>
                </a:cubicBezTo>
                <a:close/>
              </a:path>
              <a:path w="6281928" h="18288" stroke="0" extrusionOk="0">
                <a:moveTo>
                  <a:pt x="0" y="0"/>
                </a:moveTo>
                <a:cubicBezTo>
                  <a:pt x="135290" y="27650"/>
                  <a:pt x="488372" y="4391"/>
                  <a:pt x="635173" y="0"/>
                </a:cubicBezTo>
                <a:cubicBezTo>
                  <a:pt x="781974" y="-4391"/>
                  <a:pt x="992816" y="14310"/>
                  <a:pt x="1144707" y="0"/>
                </a:cubicBezTo>
                <a:cubicBezTo>
                  <a:pt x="1296598" y="-14310"/>
                  <a:pt x="1796462" y="-1258"/>
                  <a:pt x="1968337" y="0"/>
                </a:cubicBezTo>
                <a:cubicBezTo>
                  <a:pt x="2140212" y="1258"/>
                  <a:pt x="2343376" y="-12852"/>
                  <a:pt x="2603510" y="0"/>
                </a:cubicBezTo>
                <a:cubicBezTo>
                  <a:pt x="2863644" y="12852"/>
                  <a:pt x="2935073" y="-10591"/>
                  <a:pt x="3238683" y="0"/>
                </a:cubicBezTo>
                <a:cubicBezTo>
                  <a:pt x="3542293" y="10591"/>
                  <a:pt x="3731676" y="3538"/>
                  <a:pt x="4062313" y="0"/>
                </a:cubicBezTo>
                <a:cubicBezTo>
                  <a:pt x="4392950" y="-3538"/>
                  <a:pt x="4440715" y="28126"/>
                  <a:pt x="4634667" y="0"/>
                </a:cubicBezTo>
                <a:cubicBezTo>
                  <a:pt x="4828619" y="-28126"/>
                  <a:pt x="5052661" y="8974"/>
                  <a:pt x="5458297" y="0"/>
                </a:cubicBezTo>
                <a:cubicBezTo>
                  <a:pt x="5863933" y="-8974"/>
                  <a:pt x="5906900" y="-24516"/>
                  <a:pt x="6281928" y="0"/>
                </a:cubicBezTo>
                <a:cubicBezTo>
                  <a:pt x="6282268" y="5688"/>
                  <a:pt x="6281759" y="13142"/>
                  <a:pt x="6281928" y="18288"/>
                </a:cubicBezTo>
                <a:cubicBezTo>
                  <a:pt x="6036108" y="15339"/>
                  <a:pt x="5743611" y="10415"/>
                  <a:pt x="5583936" y="18288"/>
                </a:cubicBezTo>
                <a:cubicBezTo>
                  <a:pt x="5424261" y="26161"/>
                  <a:pt x="5250533" y="-179"/>
                  <a:pt x="4948763" y="18288"/>
                </a:cubicBezTo>
                <a:cubicBezTo>
                  <a:pt x="4646993" y="36755"/>
                  <a:pt x="4354673" y="7565"/>
                  <a:pt x="4125133" y="18288"/>
                </a:cubicBezTo>
                <a:cubicBezTo>
                  <a:pt x="3895593" y="29012"/>
                  <a:pt x="3570246" y="29209"/>
                  <a:pt x="3301502" y="18288"/>
                </a:cubicBezTo>
                <a:cubicBezTo>
                  <a:pt x="3032758" y="7367"/>
                  <a:pt x="2955340" y="11905"/>
                  <a:pt x="2729149" y="18288"/>
                </a:cubicBezTo>
                <a:cubicBezTo>
                  <a:pt x="2502958" y="24671"/>
                  <a:pt x="2269423" y="3142"/>
                  <a:pt x="2031157" y="18288"/>
                </a:cubicBezTo>
                <a:cubicBezTo>
                  <a:pt x="1792891" y="33434"/>
                  <a:pt x="1484731" y="22122"/>
                  <a:pt x="1207526" y="18288"/>
                </a:cubicBezTo>
                <a:cubicBezTo>
                  <a:pt x="930321" y="14454"/>
                  <a:pt x="560231" y="-33402"/>
                  <a:pt x="0" y="18288"/>
                </a:cubicBezTo>
                <a:cubicBezTo>
                  <a:pt x="-478" y="10520"/>
                  <a:pt x="210" y="50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Free read reading child illustration">
            <a:extLst>
              <a:ext uri="{FF2B5EF4-FFF2-40B4-BE49-F238E27FC236}">
                <a16:creationId xmlns:a16="http://schemas.microsoft.com/office/drawing/2014/main" id="{BE37290A-DFC8-3688-9CC5-09B481B2A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641215"/>
            <a:ext cx="2896790" cy="222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Woensdag">
            <a:hlinkClick r:id="" action="ppaction://media"/>
            <a:extLst>
              <a:ext uri="{FF2B5EF4-FFF2-40B4-BE49-F238E27FC236}">
                <a16:creationId xmlns:a16="http://schemas.microsoft.com/office/drawing/2014/main" id="{1DF3E5B2-99CE-1B2A-96AF-9232E719E95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61750" y="1784843"/>
            <a:ext cx="2157506" cy="2157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132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D24BFD5-D814-402B-B6C4-EEF6AE14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6A5E94A-4054-FCCD-72AA-8A8307E31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2362"/>
            <a:ext cx="6281928" cy="413543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Donderdag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6FED7E8-9A97-475F-9FA4-113410D443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06139" y="1031284"/>
            <a:ext cx="3647661" cy="4436126"/>
          </a:xfrm>
          <a:custGeom>
            <a:avLst/>
            <a:gdLst>
              <a:gd name="connsiteX0" fmla="*/ 0 w 3647661"/>
              <a:gd name="connsiteY0" fmla="*/ 0 h 4436126"/>
              <a:gd name="connsiteX1" fmla="*/ 498514 w 3647661"/>
              <a:gd name="connsiteY1" fmla="*/ 0 h 4436126"/>
              <a:gd name="connsiteX2" fmla="*/ 1069981 w 3647661"/>
              <a:gd name="connsiteY2" fmla="*/ 0 h 4436126"/>
              <a:gd name="connsiteX3" fmla="*/ 1714401 w 3647661"/>
              <a:gd name="connsiteY3" fmla="*/ 0 h 4436126"/>
              <a:gd name="connsiteX4" fmla="*/ 2285868 w 3647661"/>
              <a:gd name="connsiteY4" fmla="*/ 0 h 4436126"/>
              <a:gd name="connsiteX5" fmla="*/ 2784381 w 3647661"/>
              <a:gd name="connsiteY5" fmla="*/ 0 h 4436126"/>
              <a:gd name="connsiteX6" fmla="*/ 3647661 w 3647661"/>
              <a:gd name="connsiteY6" fmla="*/ 0 h 4436126"/>
              <a:gd name="connsiteX7" fmla="*/ 3647661 w 3647661"/>
              <a:gd name="connsiteY7" fmla="*/ 633732 h 4436126"/>
              <a:gd name="connsiteX8" fmla="*/ 3647661 w 3647661"/>
              <a:gd name="connsiteY8" fmla="*/ 1267465 h 4436126"/>
              <a:gd name="connsiteX9" fmla="*/ 3647661 w 3647661"/>
              <a:gd name="connsiteY9" fmla="*/ 1768113 h 4436126"/>
              <a:gd name="connsiteX10" fmla="*/ 3647661 w 3647661"/>
              <a:gd name="connsiteY10" fmla="*/ 2446207 h 4436126"/>
              <a:gd name="connsiteX11" fmla="*/ 3647661 w 3647661"/>
              <a:gd name="connsiteY11" fmla="*/ 2946855 h 4436126"/>
              <a:gd name="connsiteX12" fmla="*/ 3647661 w 3647661"/>
              <a:gd name="connsiteY12" fmla="*/ 3580587 h 4436126"/>
              <a:gd name="connsiteX13" fmla="*/ 3647661 w 3647661"/>
              <a:gd name="connsiteY13" fmla="*/ 4436126 h 4436126"/>
              <a:gd name="connsiteX14" fmla="*/ 3039718 w 3647661"/>
              <a:gd name="connsiteY14" fmla="*/ 4436126 h 4436126"/>
              <a:gd name="connsiteX15" fmla="*/ 2431774 w 3647661"/>
              <a:gd name="connsiteY15" fmla="*/ 4436126 h 4436126"/>
              <a:gd name="connsiteX16" fmla="*/ 1823831 w 3647661"/>
              <a:gd name="connsiteY16" fmla="*/ 4436126 h 4436126"/>
              <a:gd name="connsiteX17" fmla="*/ 1288840 w 3647661"/>
              <a:gd name="connsiteY17" fmla="*/ 4436126 h 4436126"/>
              <a:gd name="connsiteX18" fmla="*/ 607943 w 3647661"/>
              <a:gd name="connsiteY18" fmla="*/ 4436126 h 4436126"/>
              <a:gd name="connsiteX19" fmla="*/ 0 w 3647661"/>
              <a:gd name="connsiteY19" fmla="*/ 4436126 h 4436126"/>
              <a:gd name="connsiteX20" fmla="*/ 0 w 3647661"/>
              <a:gd name="connsiteY20" fmla="*/ 3758032 h 4436126"/>
              <a:gd name="connsiteX21" fmla="*/ 0 w 3647661"/>
              <a:gd name="connsiteY21" fmla="*/ 3035578 h 4436126"/>
              <a:gd name="connsiteX22" fmla="*/ 0 w 3647661"/>
              <a:gd name="connsiteY22" fmla="*/ 2401845 h 4436126"/>
              <a:gd name="connsiteX23" fmla="*/ 0 w 3647661"/>
              <a:gd name="connsiteY23" fmla="*/ 1768113 h 4436126"/>
              <a:gd name="connsiteX24" fmla="*/ 0 w 3647661"/>
              <a:gd name="connsiteY24" fmla="*/ 1178742 h 4436126"/>
              <a:gd name="connsiteX25" fmla="*/ 0 w 3647661"/>
              <a:gd name="connsiteY25" fmla="*/ 589371 h 4436126"/>
              <a:gd name="connsiteX26" fmla="*/ 0 w 3647661"/>
              <a:gd name="connsiteY26" fmla="*/ 0 h 443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47661" h="4436126" fill="none" extrusionOk="0">
                <a:moveTo>
                  <a:pt x="0" y="0"/>
                </a:moveTo>
                <a:cubicBezTo>
                  <a:pt x="116158" y="-16963"/>
                  <a:pt x="364681" y="-4006"/>
                  <a:pt x="498514" y="0"/>
                </a:cubicBezTo>
                <a:cubicBezTo>
                  <a:pt x="632347" y="4006"/>
                  <a:pt x="950865" y="15164"/>
                  <a:pt x="1069981" y="0"/>
                </a:cubicBezTo>
                <a:cubicBezTo>
                  <a:pt x="1189097" y="-15164"/>
                  <a:pt x="1556518" y="-23132"/>
                  <a:pt x="1714401" y="0"/>
                </a:cubicBezTo>
                <a:cubicBezTo>
                  <a:pt x="1872284" y="23132"/>
                  <a:pt x="2015985" y="9364"/>
                  <a:pt x="2285868" y="0"/>
                </a:cubicBezTo>
                <a:cubicBezTo>
                  <a:pt x="2555751" y="-9364"/>
                  <a:pt x="2555148" y="14141"/>
                  <a:pt x="2784381" y="0"/>
                </a:cubicBezTo>
                <a:cubicBezTo>
                  <a:pt x="3013614" y="-14141"/>
                  <a:pt x="3216105" y="-3763"/>
                  <a:pt x="3647661" y="0"/>
                </a:cubicBezTo>
                <a:cubicBezTo>
                  <a:pt x="3623206" y="221859"/>
                  <a:pt x="3622213" y="458853"/>
                  <a:pt x="3647661" y="633732"/>
                </a:cubicBezTo>
                <a:cubicBezTo>
                  <a:pt x="3673109" y="808611"/>
                  <a:pt x="3674779" y="1138417"/>
                  <a:pt x="3647661" y="1267465"/>
                </a:cubicBezTo>
                <a:cubicBezTo>
                  <a:pt x="3620543" y="1396513"/>
                  <a:pt x="3664792" y="1625185"/>
                  <a:pt x="3647661" y="1768113"/>
                </a:cubicBezTo>
                <a:cubicBezTo>
                  <a:pt x="3630530" y="1911041"/>
                  <a:pt x="3671056" y="2135008"/>
                  <a:pt x="3647661" y="2446207"/>
                </a:cubicBezTo>
                <a:cubicBezTo>
                  <a:pt x="3624266" y="2757406"/>
                  <a:pt x="3642702" y="2713342"/>
                  <a:pt x="3647661" y="2946855"/>
                </a:cubicBezTo>
                <a:cubicBezTo>
                  <a:pt x="3652620" y="3180368"/>
                  <a:pt x="3664319" y="3290221"/>
                  <a:pt x="3647661" y="3580587"/>
                </a:cubicBezTo>
                <a:cubicBezTo>
                  <a:pt x="3631003" y="3870953"/>
                  <a:pt x="3617531" y="4259425"/>
                  <a:pt x="3647661" y="4436126"/>
                </a:cubicBezTo>
                <a:cubicBezTo>
                  <a:pt x="3523929" y="4410412"/>
                  <a:pt x="3241413" y="4436068"/>
                  <a:pt x="3039718" y="4436126"/>
                </a:cubicBezTo>
                <a:cubicBezTo>
                  <a:pt x="2838023" y="4436184"/>
                  <a:pt x="2630387" y="4431142"/>
                  <a:pt x="2431774" y="4436126"/>
                </a:cubicBezTo>
                <a:cubicBezTo>
                  <a:pt x="2233161" y="4441110"/>
                  <a:pt x="2003296" y="4449826"/>
                  <a:pt x="1823831" y="4436126"/>
                </a:cubicBezTo>
                <a:cubicBezTo>
                  <a:pt x="1644366" y="4422426"/>
                  <a:pt x="1399453" y="4442442"/>
                  <a:pt x="1288840" y="4436126"/>
                </a:cubicBezTo>
                <a:cubicBezTo>
                  <a:pt x="1178227" y="4429810"/>
                  <a:pt x="793482" y="4411099"/>
                  <a:pt x="607943" y="4436126"/>
                </a:cubicBezTo>
                <a:cubicBezTo>
                  <a:pt x="422404" y="4461153"/>
                  <a:pt x="158703" y="4453091"/>
                  <a:pt x="0" y="4436126"/>
                </a:cubicBezTo>
                <a:cubicBezTo>
                  <a:pt x="8129" y="4099466"/>
                  <a:pt x="23502" y="4014012"/>
                  <a:pt x="0" y="3758032"/>
                </a:cubicBezTo>
                <a:cubicBezTo>
                  <a:pt x="-23502" y="3502052"/>
                  <a:pt x="8018" y="3295661"/>
                  <a:pt x="0" y="3035578"/>
                </a:cubicBezTo>
                <a:cubicBezTo>
                  <a:pt x="-8018" y="2775495"/>
                  <a:pt x="-8720" y="2595880"/>
                  <a:pt x="0" y="2401845"/>
                </a:cubicBezTo>
                <a:cubicBezTo>
                  <a:pt x="8720" y="2207810"/>
                  <a:pt x="9279" y="1982551"/>
                  <a:pt x="0" y="1768113"/>
                </a:cubicBezTo>
                <a:cubicBezTo>
                  <a:pt x="-9279" y="1553675"/>
                  <a:pt x="7090" y="1354447"/>
                  <a:pt x="0" y="1178742"/>
                </a:cubicBezTo>
                <a:cubicBezTo>
                  <a:pt x="-7090" y="1003037"/>
                  <a:pt x="-23786" y="768334"/>
                  <a:pt x="0" y="589371"/>
                </a:cubicBezTo>
                <a:cubicBezTo>
                  <a:pt x="23786" y="410408"/>
                  <a:pt x="-16955" y="242082"/>
                  <a:pt x="0" y="0"/>
                </a:cubicBezTo>
                <a:close/>
              </a:path>
              <a:path w="3647661" h="4436126" stroke="0" extrusionOk="0">
                <a:moveTo>
                  <a:pt x="0" y="0"/>
                </a:moveTo>
                <a:cubicBezTo>
                  <a:pt x="171149" y="-7244"/>
                  <a:pt x="374684" y="2591"/>
                  <a:pt x="534990" y="0"/>
                </a:cubicBezTo>
                <a:cubicBezTo>
                  <a:pt x="695296" y="-2591"/>
                  <a:pt x="907320" y="7483"/>
                  <a:pt x="1069981" y="0"/>
                </a:cubicBezTo>
                <a:cubicBezTo>
                  <a:pt x="1232642" y="-7483"/>
                  <a:pt x="1543604" y="-26203"/>
                  <a:pt x="1677924" y="0"/>
                </a:cubicBezTo>
                <a:cubicBezTo>
                  <a:pt x="1812244" y="26203"/>
                  <a:pt x="2140632" y="31361"/>
                  <a:pt x="2322344" y="0"/>
                </a:cubicBezTo>
                <a:cubicBezTo>
                  <a:pt x="2504056" y="-31361"/>
                  <a:pt x="2658834" y="3381"/>
                  <a:pt x="2893811" y="0"/>
                </a:cubicBezTo>
                <a:cubicBezTo>
                  <a:pt x="3128788" y="-3381"/>
                  <a:pt x="3338741" y="-10376"/>
                  <a:pt x="3647661" y="0"/>
                </a:cubicBezTo>
                <a:cubicBezTo>
                  <a:pt x="3628986" y="244498"/>
                  <a:pt x="3624774" y="362520"/>
                  <a:pt x="3647661" y="545010"/>
                </a:cubicBezTo>
                <a:cubicBezTo>
                  <a:pt x="3670549" y="727500"/>
                  <a:pt x="3619543" y="968439"/>
                  <a:pt x="3647661" y="1134381"/>
                </a:cubicBezTo>
                <a:cubicBezTo>
                  <a:pt x="3675779" y="1300323"/>
                  <a:pt x="3670065" y="1646297"/>
                  <a:pt x="3647661" y="1856836"/>
                </a:cubicBezTo>
                <a:cubicBezTo>
                  <a:pt x="3625257" y="2067375"/>
                  <a:pt x="3632904" y="2315399"/>
                  <a:pt x="3647661" y="2490568"/>
                </a:cubicBezTo>
                <a:cubicBezTo>
                  <a:pt x="3662418" y="2665737"/>
                  <a:pt x="3616073" y="2880164"/>
                  <a:pt x="3647661" y="3124300"/>
                </a:cubicBezTo>
                <a:cubicBezTo>
                  <a:pt x="3679249" y="3368436"/>
                  <a:pt x="3677361" y="3519722"/>
                  <a:pt x="3647661" y="3758032"/>
                </a:cubicBezTo>
                <a:cubicBezTo>
                  <a:pt x="3617961" y="3996342"/>
                  <a:pt x="3615180" y="4147465"/>
                  <a:pt x="3647661" y="4436126"/>
                </a:cubicBezTo>
                <a:cubicBezTo>
                  <a:pt x="3506685" y="4421969"/>
                  <a:pt x="3266652" y="4433618"/>
                  <a:pt x="3149147" y="4436126"/>
                </a:cubicBezTo>
                <a:cubicBezTo>
                  <a:pt x="3031642" y="4438634"/>
                  <a:pt x="2832267" y="4432536"/>
                  <a:pt x="2650634" y="4436126"/>
                </a:cubicBezTo>
                <a:cubicBezTo>
                  <a:pt x="2469001" y="4439716"/>
                  <a:pt x="2324677" y="4416284"/>
                  <a:pt x="2042690" y="4436126"/>
                </a:cubicBezTo>
                <a:cubicBezTo>
                  <a:pt x="1760703" y="4455968"/>
                  <a:pt x="1686949" y="4416099"/>
                  <a:pt x="1398270" y="4436126"/>
                </a:cubicBezTo>
                <a:cubicBezTo>
                  <a:pt x="1109591" y="4456153"/>
                  <a:pt x="1071585" y="4455485"/>
                  <a:pt x="899756" y="4436126"/>
                </a:cubicBezTo>
                <a:cubicBezTo>
                  <a:pt x="727927" y="4416767"/>
                  <a:pt x="344407" y="4430463"/>
                  <a:pt x="0" y="4436126"/>
                </a:cubicBezTo>
                <a:cubicBezTo>
                  <a:pt x="5440" y="4303018"/>
                  <a:pt x="91" y="4161914"/>
                  <a:pt x="0" y="3891116"/>
                </a:cubicBezTo>
                <a:cubicBezTo>
                  <a:pt x="-91" y="3620318"/>
                  <a:pt x="-11601" y="3462294"/>
                  <a:pt x="0" y="3301745"/>
                </a:cubicBezTo>
                <a:cubicBezTo>
                  <a:pt x="11601" y="3141196"/>
                  <a:pt x="22776" y="2916996"/>
                  <a:pt x="0" y="2756735"/>
                </a:cubicBezTo>
                <a:cubicBezTo>
                  <a:pt x="-22776" y="2596474"/>
                  <a:pt x="5257" y="2440491"/>
                  <a:pt x="0" y="2256087"/>
                </a:cubicBezTo>
                <a:cubicBezTo>
                  <a:pt x="-5257" y="2071683"/>
                  <a:pt x="20189" y="1902567"/>
                  <a:pt x="0" y="1666716"/>
                </a:cubicBezTo>
                <a:cubicBezTo>
                  <a:pt x="-20189" y="1430865"/>
                  <a:pt x="-21241" y="1161108"/>
                  <a:pt x="0" y="988622"/>
                </a:cubicBezTo>
                <a:cubicBezTo>
                  <a:pt x="21241" y="816136"/>
                  <a:pt x="17108" y="40674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7150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68728339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7BF450A-8B56-645F-3E22-4A294D5976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28114" y="1232452"/>
            <a:ext cx="3200400" cy="385091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kern="1200" dirty="0" err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Donderdag</a:t>
            </a:r>
            <a:endParaRPr lang="en-US" sz="40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2A39B854-4B6C-4F7F-A602-6F97770CE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5439978"/>
            <a:ext cx="6281928" cy="18288"/>
          </a:xfrm>
          <a:custGeom>
            <a:avLst/>
            <a:gdLst>
              <a:gd name="connsiteX0" fmla="*/ 0 w 6281928"/>
              <a:gd name="connsiteY0" fmla="*/ 0 h 18288"/>
              <a:gd name="connsiteX1" fmla="*/ 572353 w 6281928"/>
              <a:gd name="connsiteY1" fmla="*/ 0 h 18288"/>
              <a:gd name="connsiteX2" fmla="*/ 1207526 w 6281928"/>
              <a:gd name="connsiteY2" fmla="*/ 0 h 18288"/>
              <a:gd name="connsiteX3" fmla="*/ 1779880 w 6281928"/>
              <a:gd name="connsiteY3" fmla="*/ 0 h 18288"/>
              <a:gd name="connsiteX4" fmla="*/ 2540691 w 6281928"/>
              <a:gd name="connsiteY4" fmla="*/ 0 h 18288"/>
              <a:gd name="connsiteX5" fmla="*/ 3238683 w 6281928"/>
              <a:gd name="connsiteY5" fmla="*/ 0 h 18288"/>
              <a:gd name="connsiteX6" fmla="*/ 3936675 w 6281928"/>
              <a:gd name="connsiteY6" fmla="*/ 0 h 18288"/>
              <a:gd name="connsiteX7" fmla="*/ 4760305 w 6281928"/>
              <a:gd name="connsiteY7" fmla="*/ 0 h 18288"/>
              <a:gd name="connsiteX8" fmla="*/ 5521117 w 6281928"/>
              <a:gd name="connsiteY8" fmla="*/ 0 h 18288"/>
              <a:gd name="connsiteX9" fmla="*/ 6281928 w 6281928"/>
              <a:gd name="connsiteY9" fmla="*/ 0 h 18288"/>
              <a:gd name="connsiteX10" fmla="*/ 6281928 w 6281928"/>
              <a:gd name="connsiteY10" fmla="*/ 18288 h 18288"/>
              <a:gd name="connsiteX11" fmla="*/ 5772394 w 6281928"/>
              <a:gd name="connsiteY11" fmla="*/ 18288 h 18288"/>
              <a:gd name="connsiteX12" fmla="*/ 5200040 w 6281928"/>
              <a:gd name="connsiteY12" fmla="*/ 18288 h 18288"/>
              <a:gd name="connsiteX13" fmla="*/ 4439229 w 6281928"/>
              <a:gd name="connsiteY13" fmla="*/ 18288 h 18288"/>
              <a:gd name="connsiteX14" fmla="*/ 3615599 w 6281928"/>
              <a:gd name="connsiteY14" fmla="*/ 18288 h 18288"/>
              <a:gd name="connsiteX15" fmla="*/ 2980426 w 6281928"/>
              <a:gd name="connsiteY15" fmla="*/ 18288 h 18288"/>
              <a:gd name="connsiteX16" fmla="*/ 2156795 w 6281928"/>
              <a:gd name="connsiteY16" fmla="*/ 18288 h 18288"/>
              <a:gd name="connsiteX17" fmla="*/ 1584442 w 6281928"/>
              <a:gd name="connsiteY17" fmla="*/ 18288 h 18288"/>
              <a:gd name="connsiteX18" fmla="*/ 1074908 w 6281928"/>
              <a:gd name="connsiteY18" fmla="*/ 18288 h 18288"/>
              <a:gd name="connsiteX19" fmla="*/ 0 w 6281928"/>
              <a:gd name="connsiteY19" fmla="*/ 18288 h 18288"/>
              <a:gd name="connsiteX20" fmla="*/ 0 w 6281928"/>
              <a:gd name="connsiteY20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281928" h="18288" fill="none" extrusionOk="0">
                <a:moveTo>
                  <a:pt x="0" y="0"/>
                </a:moveTo>
                <a:cubicBezTo>
                  <a:pt x="205960" y="24870"/>
                  <a:pt x="343550" y="5918"/>
                  <a:pt x="572353" y="0"/>
                </a:cubicBezTo>
                <a:cubicBezTo>
                  <a:pt x="801156" y="-5918"/>
                  <a:pt x="1015649" y="-11381"/>
                  <a:pt x="1207526" y="0"/>
                </a:cubicBezTo>
                <a:cubicBezTo>
                  <a:pt x="1399403" y="11381"/>
                  <a:pt x="1549725" y="7866"/>
                  <a:pt x="1779880" y="0"/>
                </a:cubicBezTo>
                <a:cubicBezTo>
                  <a:pt x="2010035" y="-7866"/>
                  <a:pt x="2190674" y="12826"/>
                  <a:pt x="2540691" y="0"/>
                </a:cubicBezTo>
                <a:cubicBezTo>
                  <a:pt x="2890708" y="-12826"/>
                  <a:pt x="3025718" y="-18534"/>
                  <a:pt x="3238683" y="0"/>
                </a:cubicBezTo>
                <a:cubicBezTo>
                  <a:pt x="3451648" y="18534"/>
                  <a:pt x="3603947" y="14884"/>
                  <a:pt x="3936675" y="0"/>
                </a:cubicBezTo>
                <a:cubicBezTo>
                  <a:pt x="4269403" y="-14884"/>
                  <a:pt x="4480718" y="-24607"/>
                  <a:pt x="4760305" y="0"/>
                </a:cubicBezTo>
                <a:cubicBezTo>
                  <a:pt x="5039892" y="24607"/>
                  <a:pt x="5359549" y="-31311"/>
                  <a:pt x="5521117" y="0"/>
                </a:cubicBezTo>
                <a:cubicBezTo>
                  <a:pt x="5682685" y="31311"/>
                  <a:pt x="5986067" y="-12593"/>
                  <a:pt x="6281928" y="0"/>
                </a:cubicBezTo>
                <a:cubicBezTo>
                  <a:pt x="6282307" y="7355"/>
                  <a:pt x="6282212" y="10249"/>
                  <a:pt x="6281928" y="18288"/>
                </a:cubicBezTo>
                <a:cubicBezTo>
                  <a:pt x="6078981" y="8428"/>
                  <a:pt x="5961061" y="2290"/>
                  <a:pt x="5772394" y="18288"/>
                </a:cubicBezTo>
                <a:cubicBezTo>
                  <a:pt x="5583727" y="34286"/>
                  <a:pt x="5329968" y="24208"/>
                  <a:pt x="5200040" y="18288"/>
                </a:cubicBezTo>
                <a:cubicBezTo>
                  <a:pt x="5070112" y="12368"/>
                  <a:pt x="4793288" y="21070"/>
                  <a:pt x="4439229" y="18288"/>
                </a:cubicBezTo>
                <a:cubicBezTo>
                  <a:pt x="4085170" y="15506"/>
                  <a:pt x="3813765" y="-16466"/>
                  <a:pt x="3615599" y="18288"/>
                </a:cubicBezTo>
                <a:cubicBezTo>
                  <a:pt x="3417433" y="53042"/>
                  <a:pt x="3133643" y="20727"/>
                  <a:pt x="2980426" y="18288"/>
                </a:cubicBezTo>
                <a:cubicBezTo>
                  <a:pt x="2827209" y="15849"/>
                  <a:pt x="2380685" y="51850"/>
                  <a:pt x="2156795" y="18288"/>
                </a:cubicBezTo>
                <a:cubicBezTo>
                  <a:pt x="1932905" y="-15274"/>
                  <a:pt x="1716744" y="-1398"/>
                  <a:pt x="1584442" y="18288"/>
                </a:cubicBezTo>
                <a:cubicBezTo>
                  <a:pt x="1452140" y="37974"/>
                  <a:pt x="1280887" y="12750"/>
                  <a:pt x="1074908" y="18288"/>
                </a:cubicBezTo>
                <a:cubicBezTo>
                  <a:pt x="868929" y="23826"/>
                  <a:pt x="318124" y="-17878"/>
                  <a:pt x="0" y="18288"/>
                </a:cubicBezTo>
                <a:cubicBezTo>
                  <a:pt x="-384" y="12702"/>
                  <a:pt x="-513" y="4636"/>
                  <a:pt x="0" y="0"/>
                </a:cubicBezTo>
                <a:close/>
              </a:path>
              <a:path w="6281928" h="18288" stroke="0" extrusionOk="0">
                <a:moveTo>
                  <a:pt x="0" y="0"/>
                </a:moveTo>
                <a:cubicBezTo>
                  <a:pt x="135290" y="27650"/>
                  <a:pt x="488372" y="4391"/>
                  <a:pt x="635173" y="0"/>
                </a:cubicBezTo>
                <a:cubicBezTo>
                  <a:pt x="781974" y="-4391"/>
                  <a:pt x="992816" y="14310"/>
                  <a:pt x="1144707" y="0"/>
                </a:cubicBezTo>
                <a:cubicBezTo>
                  <a:pt x="1296598" y="-14310"/>
                  <a:pt x="1796462" y="-1258"/>
                  <a:pt x="1968337" y="0"/>
                </a:cubicBezTo>
                <a:cubicBezTo>
                  <a:pt x="2140212" y="1258"/>
                  <a:pt x="2343376" y="-12852"/>
                  <a:pt x="2603510" y="0"/>
                </a:cubicBezTo>
                <a:cubicBezTo>
                  <a:pt x="2863644" y="12852"/>
                  <a:pt x="2935073" y="-10591"/>
                  <a:pt x="3238683" y="0"/>
                </a:cubicBezTo>
                <a:cubicBezTo>
                  <a:pt x="3542293" y="10591"/>
                  <a:pt x="3731676" y="3538"/>
                  <a:pt x="4062313" y="0"/>
                </a:cubicBezTo>
                <a:cubicBezTo>
                  <a:pt x="4392950" y="-3538"/>
                  <a:pt x="4440715" y="28126"/>
                  <a:pt x="4634667" y="0"/>
                </a:cubicBezTo>
                <a:cubicBezTo>
                  <a:pt x="4828619" y="-28126"/>
                  <a:pt x="5052661" y="8974"/>
                  <a:pt x="5458297" y="0"/>
                </a:cubicBezTo>
                <a:cubicBezTo>
                  <a:pt x="5863933" y="-8974"/>
                  <a:pt x="5906900" y="-24516"/>
                  <a:pt x="6281928" y="0"/>
                </a:cubicBezTo>
                <a:cubicBezTo>
                  <a:pt x="6282268" y="5688"/>
                  <a:pt x="6281759" y="13142"/>
                  <a:pt x="6281928" y="18288"/>
                </a:cubicBezTo>
                <a:cubicBezTo>
                  <a:pt x="6036108" y="15339"/>
                  <a:pt x="5743611" y="10415"/>
                  <a:pt x="5583936" y="18288"/>
                </a:cubicBezTo>
                <a:cubicBezTo>
                  <a:pt x="5424261" y="26161"/>
                  <a:pt x="5250533" y="-179"/>
                  <a:pt x="4948763" y="18288"/>
                </a:cubicBezTo>
                <a:cubicBezTo>
                  <a:pt x="4646993" y="36755"/>
                  <a:pt x="4354673" y="7565"/>
                  <a:pt x="4125133" y="18288"/>
                </a:cubicBezTo>
                <a:cubicBezTo>
                  <a:pt x="3895593" y="29012"/>
                  <a:pt x="3570246" y="29209"/>
                  <a:pt x="3301502" y="18288"/>
                </a:cubicBezTo>
                <a:cubicBezTo>
                  <a:pt x="3032758" y="7367"/>
                  <a:pt x="2955340" y="11905"/>
                  <a:pt x="2729149" y="18288"/>
                </a:cubicBezTo>
                <a:cubicBezTo>
                  <a:pt x="2502958" y="24671"/>
                  <a:pt x="2269423" y="3142"/>
                  <a:pt x="2031157" y="18288"/>
                </a:cubicBezTo>
                <a:cubicBezTo>
                  <a:pt x="1792891" y="33434"/>
                  <a:pt x="1484731" y="22122"/>
                  <a:pt x="1207526" y="18288"/>
                </a:cubicBezTo>
                <a:cubicBezTo>
                  <a:pt x="930321" y="14454"/>
                  <a:pt x="560231" y="-33402"/>
                  <a:pt x="0" y="18288"/>
                </a:cubicBezTo>
                <a:cubicBezTo>
                  <a:pt x="-478" y="10520"/>
                  <a:pt x="210" y="50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Free Friend Friendship vector and picture">
            <a:extLst>
              <a:ext uri="{FF2B5EF4-FFF2-40B4-BE49-F238E27FC236}">
                <a16:creationId xmlns:a16="http://schemas.microsoft.com/office/drawing/2014/main" id="{AEEE46EB-337E-EFE1-C996-ABBD52E75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14" y="349344"/>
            <a:ext cx="3249749" cy="2840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Donderdag">
            <a:hlinkClick r:id="" action="ppaction://media"/>
            <a:extLst>
              <a:ext uri="{FF2B5EF4-FFF2-40B4-BE49-F238E27FC236}">
                <a16:creationId xmlns:a16="http://schemas.microsoft.com/office/drawing/2014/main" id="{4CA2D60C-DF12-000D-6E73-BAA9B3AC53D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74912" y="1618351"/>
            <a:ext cx="2106803" cy="210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83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D24BFD5-D814-402B-B6C4-EEF6AE14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7541F17-A8B8-C486-371D-4D9BB7F6B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2362"/>
            <a:ext cx="6281928" cy="413543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Vrijdag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6FED7E8-9A97-475F-9FA4-113410D443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06139" y="1031284"/>
            <a:ext cx="3647661" cy="4436126"/>
          </a:xfrm>
          <a:custGeom>
            <a:avLst/>
            <a:gdLst>
              <a:gd name="connsiteX0" fmla="*/ 0 w 3647661"/>
              <a:gd name="connsiteY0" fmla="*/ 0 h 4436126"/>
              <a:gd name="connsiteX1" fmla="*/ 498514 w 3647661"/>
              <a:gd name="connsiteY1" fmla="*/ 0 h 4436126"/>
              <a:gd name="connsiteX2" fmla="*/ 1069981 w 3647661"/>
              <a:gd name="connsiteY2" fmla="*/ 0 h 4436126"/>
              <a:gd name="connsiteX3" fmla="*/ 1714401 w 3647661"/>
              <a:gd name="connsiteY3" fmla="*/ 0 h 4436126"/>
              <a:gd name="connsiteX4" fmla="*/ 2285868 w 3647661"/>
              <a:gd name="connsiteY4" fmla="*/ 0 h 4436126"/>
              <a:gd name="connsiteX5" fmla="*/ 2784381 w 3647661"/>
              <a:gd name="connsiteY5" fmla="*/ 0 h 4436126"/>
              <a:gd name="connsiteX6" fmla="*/ 3647661 w 3647661"/>
              <a:gd name="connsiteY6" fmla="*/ 0 h 4436126"/>
              <a:gd name="connsiteX7" fmla="*/ 3647661 w 3647661"/>
              <a:gd name="connsiteY7" fmla="*/ 633732 h 4436126"/>
              <a:gd name="connsiteX8" fmla="*/ 3647661 w 3647661"/>
              <a:gd name="connsiteY8" fmla="*/ 1267465 h 4436126"/>
              <a:gd name="connsiteX9" fmla="*/ 3647661 w 3647661"/>
              <a:gd name="connsiteY9" fmla="*/ 1768113 h 4436126"/>
              <a:gd name="connsiteX10" fmla="*/ 3647661 w 3647661"/>
              <a:gd name="connsiteY10" fmla="*/ 2446207 h 4436126"/>
              <a:gd name="connsiteX11" fmla="*/ 3647661 w 3647661"/>
              <a:gd name="connsiteY11" fmla="*/ 2946855 h 4436126"/>
              <a:gd name="connsiteX12" fmla="*/ 3647661 w 3647661"/>
              <a:gd name="connsiteY12" fmla="*/ 3580587 h 4436126"/>
              <a:gd name="connsiteX13" fmla="*/ 3647661 w 3647661"/>
              <a:gd name="connsiteY13" fmla="*/ 4436126 h 4436126"/>
              <a:gd name="connsiteX14" fmla="*/ 3039718 w 3647661"/>
              <a:gd name="connsiteY14" fmla="*/ 4436126 h 4436126"/>
              <a:gd name="connsiteX15" fmla="*/ 2431774 w 3647661"/>
              <a:gd name="connsiteY15" fmla="*/ 4436126 h 4436126"/>
              <a:gd name="connsiteX16" fmla="*/ 1823831 w 3647661"/>
              <a:gd name="connsiteY16" fmla="*/ 4436126 h 4436126"/>
              <a:gd name="connsiteX17" fmla="*/ 1288840 w 3647661"/>
              <a:gd name="connsiteY17" fmla="*/ 4436126 h 4436126"/>
              <a:gd name="connsiteX18" fmla="*/ 607943 w 3647661"/>
              <a:gd name="connsiteY18" fmla="*/ 4436126 h 4436126"/>
              <a:gd name="connsiteX19" fmla="*/ 0 w 3647661"/>
              <a:gd name="connsiteY19" fmla="*/ 4436126 h 4436126"/>
              <a:gd name="connsiteX20" fmla="*/ 0 w 3647661"/>
              <a:gd name="connsiteY20" fmla="*/ 3758032 h 4436126"/>
              <a:gd name="connsiteX21" fmla="*/ 0 w 3647661"/>
              <a:gd name="connsiteY21" fmla="*/ 3035578 h 4436126"/>
              <a:gd name="connsiteX22" fmla="*/ 0 w 3647661"/>
              <a:gd name="connsiteY22" fmla="*/ 2401845 h 4436126"/>
              <a:gd name="connsiteX23" fmla="*/ 0 w 3647661"/>
              <a:gd name="connsiteY23" fmla="*/ 1768113 h 4436126"/>
              <a:gd name="connsiteX24" fmla="*/ 0 w 3647661"/>
              <a:gd name="connsiteY24" fmla="*/ 1178742 h 4436126"/>
              <a:gd name="connsiteX25" fmla="*/ 0 w 3647661"/>
              <a:gd name="connsiteY25" fmla="*/ 589371 h 4436126"/>
              <a:gd name="connsiteX26" fmla="*/ 0 w 3647661"/>
              <a:gd name="connsiteY26" fmla="*/ 0 h 443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47661" h="4436126" fill="none" extrusionOk="0">
                <a:moveTo>
                  <a:pt x="0" y="0"/>
                </a:moveTo>
                <a:cubicBezTo>
                  <a:pt x="116158" y="-16963"/>
                  <a:pt x="364681" y="-4006"/>
                  <a:pt x="498514" y="0"/>
                </a:cubicBezTo>
                <a:cubicBezTo>
                  <a:pt x="632347" y="4006"/>
                  <a:pt x="950865" y="15164"/>
                  <a:pt x="1069981" y="0"/>
                </a:cubicBezTo>
                <a:cubicBezTo>
                  <a:pt x="1189097" y="-15164"/>
                  <a:pt x="1556518" y="-23132"/>
                  <a:pt x="1714401" y="0"/>
                </a:cubicBezTo>
                <a:cubicBezTo>
                  <a:pt x="1872284" y="23132"/>
                  <a:pt x="2015985" y="9364"/>
                  <a:pt x="2285868" y="0"/>
                </a:cubicBezTo>
                <a:cubicBezTo>
                  <a:pt x="2555751" y="-9364"/>
                  <a:pt x="2555148" y="14141"/>
                  <a:pt x="2784381" y="0"/>
                </a:cubicBezTo>
                <a:cubicBezTo>
                  <a:pt x="3013614" y="-14141"/>
                  <a:pt x="3216105" y="-3763"/>
                  <a:pt x="3647661" y="0"/>
                </a:cubicBezTo>
                <a:cubicBezTo>
                  <a:pt x="3623206" y="221859"/>
                  <a:pt x="3622213" y="458853"/>
                  <a:pt x="3647661" y="633732"/>
                </a:cubicBezTo>
                <a:cubicBezTo>
                  <a:pt x="3673109" y="808611"/>
                  <a:pt x="3674779" y="1138417"/>
                  <a:pt x="3647661" y="1267465"/>
                </a:cubicBezTo>
                <a:cubicBezTo>
                  <a:pt x="3620543" y="1396513"/>
                  <a:pt x="3664792" y="1625185"/>
                  <a:pt x="3647661" y="1768113"/>
                </a:cubicBezTo>
                <a:cubicBezTo>
                  <a:pt x="3630530" y="1911041"/>
                  <a:pt x="3671056" y="2135008"/>
                  <a:pt x="3647661" y="2446207"/>
                </a:cubicBezTo>
                <a:cubicBezTo>
                  <a:pt x="3624266" y="2757406"/>
                  <a:pt x="3642702" y="2713342"/>
                  <a:pt x="3647661" y="2946855"/>
                </a:cubicBezTo>
                <a:cubicBezTo>
                  <a:pt x="3652620" y="3180368"/>
                  <a:pt x="3664319" y="3290221"/>
                  <a:pt x="3647661" y="3580587"/>
                </a:cubicBezTo>
                <a:cubicBezTo>
                  <a:pt x="3631003" y="3870953"/>
                  <a:pt x="3617531" y="4259425"/>
                  <a:pt x="3647661" y="4436126"/>
                </a:cubicBezTo>
                <a:cubicBezTo>
                  <a:pt x="3523929" y="4410412"/>
                  <a:pt x="3241413" y="4436068"/>
                  <a:pt x="3039718" y="4436126"/>
                </a:cubicBezTo>
                <a:cubicBezTo>
                  <a:pt x="2838023" y="4436184"/>
                  <a:pt x="2630387" y="4431142"/>
                  <a:pt x="2431774" y="4436126"/>
                </a:cubicBezTo>
                <a:cubicBezTo>
                  <a:pt x="2233161" y="4441110"/>
                  <a:pt x="2003296" y="4449826"/>
                  <a:pt x="1823831" y="4436126"/>
                </a:cubicBezTo>
                <a:cubicBezTo>
                  <a:pt x="1644366" y="4422426"/>
                  <a:pt x="1399453" y="4442442"/>
                  <a:pt x="1288840" y="4436126"/>
                </a:cubicBezTo>
                <a:cubicBezTo>
                  <a:pt x="1178227" y="4429810"/>
                  <a:pt x="793482" y="4411099"/>
                  <a:pt x="607943" y="4436126"/>
                </a:cubicBezTo>
                <a:cubicBezTo>
                  <a:pt x="422404" y="4461153"/>
                  <a:pt x="158703" y="4453091"/>
                  <a:pt x="0" y="4436126"/>
                </a:cubicBezTo>
                <a:cubicBezTo>
                  <a:pt x="8129" y="4099466"/>
                  <a:pt x="23502" y="4014012"/>
                  <a:pt x="0" y="3758032"/>
                </a:cubicBezTo>
                <a:cubicBezTo>
                  <a:pt x="-23502" y="3502052"/>
                  <a:pt x="8018" y="3295661"/>
                  <a:pt x="0" y="3035578"/>
                </a:cubicBezTo>
                <a:cubicBezTo>
                  <a:pt x="-8018" y="2775495"/>
                  <a:pt x="-8720" y="2595880"/>
                  <a:pt x="0" y="2401845"/>
                </a:cubicBezTo>
                <a:cubicBezTo>
                  <a:pt x="8720" y="2207810"/>
                  <a:pt x="9279" y="1982551"/>
                  <a:pt x="0" y="1768113"/>
                </a:cubicBezTo>
                <a:cubicBezTo>
                  <a:pt x="-9279" y="1553675"/>
                  <a:pt x="7090" y="1354447"/>
                  <a:pt x="0" y="1178742"/>
                </a:cubicBezTo>
                <a:cubicBezTo>
                  <a:pt x="-7090" y="1003037"/>
                  <a:pt x="-23786" y="768334"/>
                  <a:pt x="0" y="589371"/>
                </a:cubicBezTo>
                <a:cubicBezTo>
                  <a:pt x="23786" y="410408"/>
                  <a:pt x="-16955" y="242082"/>
                  <a:pt x="0" y="0"/>
                </a:cubicBezTo>
                <a:close/>
              </a:path>
              <a:path w="3647661" h="4436126" stroke="0" extrusionOk="0">
                <a:moveTo>
                  <a:pt x="0" y="0"/>
                </a:moveTo>
                <a:cubicBezTo>
                  <a:pt x="171149" y="-7244"/>
                  <a:pt x="374684" y="2591"/>
                  <a:pt x="534990" y="0"/>
                </a:cubicBezTo>
                <a:cubicBezTo>
                  <a:pt x="695296" y="-2591"/>
                  <a:pt x="907320" y="7483"/>
                  <a:pt x="1069981" y="0"/>
                </a:cubicBezTo>
                <a:cubicBezTo>
                  <a:pt x="1232642" y="-7483"/>
                  <a:pt x="1543604" y="-26203"/>
                  <a:pt x="1677924" y="0"/>
                </a:cubicBezTo>
                <a:cubicBezTo>
                  <a:pt x="1812244" y="26203"/>
                  <a:pt x="2140632" y="31361"/>
                  <a:pt x="2322344" y="0"/>
                </a:cubicBezTo>
                <a:cubicBezTo>
                  <a:pt x="2504056" y="-31361"/>
                  <a:pt x="2658834" y="3381"/>
                  <a:pt x="2893811" y="0"/>
                </a:cubicBezTo>
                <a:cubicBezTo>
                  <a:pt x="3128788" y="-3381"/>
                  <a:pt x="3338741" y="-10376"/>
                  <a:pt x="3647661" y="0"/>
                </a:cubicBezTo>
                <a:cubicBezTo>
                  <a:pt x="3628986" y="244498"/>
                  <a:pt x="3624774" y="362520"/>
                  <a:pt x="3647661" y="545010"/>
                </a:cubicBezTo>
                <a:cubicBezTo>
                  <a:pt x="3670549" y="727500"/>
                  <a:pt x="3619543" y="968439"/>
                  <a:pt x="3647661" y="1134381"/>
                </a:cubicBezTo>
                <a:cubicBezTo>
                  <a:pt x="3675779" y="1300323"/>
                  <a:pt x="3670065" y="1646297"/>
                  <a:pt x="3647661" y="1856836"/>
                </a:cubicBezTo>
                <a:cubicBezTo>
                  <a:pt x="3625257" y="2067375"/>
                  <a:pt x="3632904" y="2315399"/>
                  <a:pt x="3647661" y="2490568"/>
                </a:cubicBezTo>
                <a:cubicBezTo>
                  <a:pt x="3662418" y="2665737"/>
                  <a:pt x="3616073" y="2880164"/>
                  <a:pt x="3647661" y="3124300"/>
                </a:cubicBezTo>
                <a:cubicBezTo>
                  <a:pt x="3679249" y="3368436"/>
                  <a:pt x="3677361" y="3519722"/>
                  <a:pt x="3647661" y="3758032"/>
                </a:cubicBezTo>
                <a:cubicBezTo>
                  <a:pt x="3617961" y="3996342"/>
                  <a:pt x="3615180" y="4147465"/>
                  <a:pt x="3647661" y="4436126"/>
                </a:cubicBezTo>
                <a:cubicBezTo>
                  <a:pt x="3506685" y="4421969"/>
                  <a:pt x="3266652" y="4433618"/>
                  <a:pt x="3149147" y="4436126"/>
                </a:cubicBezTo>
                <a:cubicBezTo>
                  <a:pt x="3031642" y="4438634"/>
                  <a:pt x="2832267" y="4432536"/>
                  <a:pt x="2650634" y="4436126"/>
                </a:cubicBezTo>
                <a:cubicBezTo>
                  <a:pt x="2469001" y="4439716"/>
                  <a:pt x="2324677" y="4416284"/>
                  <a:pt x="2042690" y="4436126"/>
                </a:cubicBezTo>
                <a:cubicBezTo>
                  <a:pt x="1760703" y="4455968"/>
                  <a:pt x="1686949" y="4416099"/>
                  <a:pt x="1398270" y="4436126"/>
                </a:cubicBezTo>
                <a:cubicBezTo>
                  <a:pt x="1109591" y="4456153"/>
                  <a:pt x="1071585" y="4455485"/>
                  <a:pt x="899756" y="4436126"/>
                </a:cubicBezTo>
                <a:cubicBezTo>
                  <a:pt x="727927" y="4416767"/>
                  <a:pt x="344407" y="4430463"/>
                  <a:pt x="0" y="4436126"/>
                </a:cubicBezTo>
                <a:cubicBezTo>
                  <a:pt x="5440" y="4303018"/>
                  <a:pt x="91" y="4161914"/>
                  <a:pt x="0" y="3891116"/>
                </a:cubicBezTo>
                <a:cubicBezTo>
                  <a:pt x="-91" y="3620318"/>
                  <a:pt x="-11601" y="3462294"/>
                  <a:pt x="0" y="3301745"/>
                </a:cubicBezTo>
                <a:cubicBezTo>
                  <a:pt x="11601" y="3141196"/>
                  <a:pt x="22776" y="2916996"/>
                  <a:pt x="0" y="2756735"/>
                </a:cubicBezTo>
                <a:cubicBezTo>
                  <a:pt x="-22776" y="2596474"/>
                  <a:pt x="5257" y="2440491"/>
                  <a:pt x="0" y="2256087"/>
                </a:cubicBezTo>
                <a:cubicBezTo>
                  <a:pt x="-5257" y="2071683"/>
                  <a:pt x="20189" y="1902567"/>
                  <a:pt x="0" y="1666716"/>
                </a:cubicBezTo>
                <a:cubicBezTo>
                  <a:pt x="-20189" y="1430865"/>
                  <a:pt x="-21241" y="1161108"/>
                  <a:pt x="0" y="988622"/>
                </a:cubicBezTo>
                <a:cubicBezTo>
                  <a:pt x="21241" y="816136"/>
                  <a:pt x="17108" y="40674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7150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68728339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9608D32-E9D4-C637-A353-10AD3810B6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28114" y="1232452"/>
            <a:ext cx="3200400" cy="385091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kern="1200" dirty="0" err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Vriedag</a:t>
            </a:r>
            <a:endParaRPr lang="en-US" sz="40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2A39B854-4B6C-4F7F-A602-6F97770CE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5439978"/>
            <a:ext cx="6281928" cy="18288"/>
          </a:xfrm>
          <a:custGeom>
            <a:avLst/>
            <a:gdLst>
              <a:gd name="connsiteX0" fmla="*/ 0 w 6281928"/>
              <a:gd name="connsiteY0" fmla="*/ 0 h 18288"/>
              <a:gd name="connsiteX1" fmla="*/ 572353 w 6281928"/>
              <a:gd name="connsiteY1" fmla="*/ 0 h 18288"/>
              <a:gd name="connsiteX2" fmla="*/ 1207526 w 6281928"/>
              <a:gd name="connsiteY2" fmla="*/ 0 h 18288"/>
              <a:gd name="connsiteX3" fmla="*/ 1779880 w 6281928"/>
              <a:gd name="connsiteY3" fmla="*/ 0 h 18288"/>
              <a:gd name="connsiteX4" fmla="*/ 2540691 w 6281928"/>
              <a:gd name="connsiteY4" fmla="*/ 0 h 18288"/>
              <a:gd name="connsiteX5" fmla="*/ 3238683 w 6281928"/>
              <a:gd name="connsiteY5" fmla="*/ 0 h 18288"/>
              <a:gd name="connsiteX6" fmla="*/ 3936675 w 6281928"/>
              <a:gd name="connsiteY6" fmla="*/ 0 h 18288"/>
              <a:gd name="connsiteX7" fmla="*/ 4760305 w 6281928"/>
              <a:gd name="connsiteY7" fmla="*/ 0 h 18288"/>
              <a:gd name="connsiteX8" fmla="*/ 5521117 w 6281928"/>
              <a:gd name="connsiteY8" fmla="*/ 0 h 18288"/>
              <a:gd name="connsiteX9" fmla="*/ 6281928 w 6281928"/>
              <a:gd name="connsiteY9" fmla="*/ 0 h 18288"/>
              <a:gd name="connsiteX10" fmla="*/ 6281928 w 6281928"/>
              <a:gd name="connsiteY10" fmla="*/ 18288 h 18288"/>
              <a:gd name="connsiteX11" fmla="*/ 5772394 w 6281928"/>
              <a:gd name="connsiteY11" fmla="*/ 18288 h 18288"/>
              <a:gd name="connsiteX12" fmla="*/ 5200040 w 6281928"/>
              <a:gd name="connsiteY12" fmla="*/ 18288 h 18288"/>
              <a:gd name="connsiteX13" fmla="*/ 4439229 w 6281928"/>
              <a:gd name="connsiteY13" fmla="*/ 18288 h 18288"/>
              <a:gd name="connsiteX14" fmla="*/ 3615599 w 6281928"/>
              <a:gd name="connsiteY14" fmla="*/ 18288 h 18288"/>
              <a:gd name="connsiteX15" fmla="*/ 2980426 w 6281928"/>
              <a:gd name="connsiteY15" fmla="*/ 18288 h 18288"/>
              <a:gd name="connsiteX16" fmla="*/ 2156795 w 6281928"/>
              <a:gd name="connsiteY16" fmla="*/ 18288 h 18288"/>
              <a:gd name="connsiteX17" fmla="*/ 1584442 w 6281928"/>
              <a:gd name="connsiteY17" fmla="*/ 18288 h 18288"/>
              <a:gd name="connsiteX18" fmla="*/ 1074908 w 6281928"/>
              <a:gd name="connsiteY18" fmla="*/ 18288 h 18288"/>
              <a:gd name="connsiteX19" fmla="*/ 0 w 6281928"/>
              <a:gd name="connsiteY19" fmla="*/ 18288 h 18288"/>
              <a:gd name="connsiteX20" fmla="*/ 0 w 6281928"/>
              <a:gd name="connsiteY20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281928" h="18288" fill="none" extrusionOk="0">
                <a:moveTo>
                  <a:pt x="0" y="0"/>
                </a:moveTo>
                <a:cubicBezTo>
                  <a:pt x="205960" y="24870"/>
                  <a:pt x="343550" y="5918"/>
                  <a:pt x="572353" y="0"/>
                </a:cubicBezTo>
                <a:cubicBezTo>
                  <a:pt x="801156" y="-5918"/>
                  <a:pt x="1015649" y="-11381"/>
                  <a:pt x="1207526" y="0"/>
                </a:cubicBezTo>
                <a:cubicBezTo>
                  <a:pt x="1399403" y="11381"/>
                  <a:pt x="1549725" y="7866"/>
                  <a:pt x="1779880" y="0"/>
                </a:cubicBezTo>
                <a:cubicBezTo>
                  <a:pt x="2010035" y="-7866"/>
                  <a:pt x="2190674" y="12826"/>
                  <a:pt x="2540691" y="0"/>
                </a:cubicBezTo>
                <a:cubicBezTo>
                  <a:pt x="2890708" y="-12826"/>
                  <a:pt x="3025718" y="-18534"/>
                  <a:pt x="3238683" y="0"/>
                </a:cubicBezTo>
                <a:cubicBezTo>
                  <a:pt x="3451648" y="18534"/>
                  <a:pt x="3603947" y="14884"/>
                  <a:pt x="3936675" y="0"/>
                </a:cubicBezTo>
                <a:cubicBezTo>
                  <a:pt x="4269403" y="-14884"/>
                  <a:pt x="4480718" y="-24607"/>
                  <a:pt x="4760305" y="0"/>
                </a:cubicBezTo>
                <a:cubicBezTo>
                  <a:pt x="5039892" y="24607"/>
                  <a:pt x="5359549" y="-31311"/>
                  <a:pt x="5521117" y="0"/>
                </a:cubicBezTo>
                <a:cubicBezTo>
                  <a:pt x="5682685" y="31311"/>
                  <a:pt x="5986067" y="-12593"/>
                  <a:pt x="6281928" y="0"/>
                </a:cubicBezTo>
                <a:cubicBezTo>
                  <a:pt x="6282307" y="7355"/>
                  <a:pt x="6282212" y="10249"/>
                  <a:pt x="6281928" y="18288"/>
                </a:cubicBezTo>
                <a:cubicBezTo>
                  <a:pt x="6078981" y="8428"/>
                  <a:pt x="5961061" y="2290"/>
                  <a:pt x="5772394" y="18288"/>
                </a:cubicBezTo>
                <a:cubicBezTo>
                  <a:pt x="5583727" y="34286"/>
                  <a:pt x="5329968" y="24208"/>
                  <a:pt x="5200040" y="18288"/>
                </a:cubicBezTo>
                <a:cubicBezTo>
                  <a:pt x="5070112" y="12368"/>
                  <a:pt x="4793288" y="21070"/>
                  <a:pt x="4439229" y="18288"/>
                </a:cubicBezTo>
                <a:cubicBezTo>
                  <a:pt x="4085170" y="15506"/>
                  <a:pt x="3813765" y="-16466"/>
                  <a:pt x="3615599" y="18288"/>
                </a:cubicBezTo>
                <a:cubicBezTo>
                  <a:pt x="3417433" y="53042"/>
                  <a:pt x="3133643" y="20727"/>
                  <a:pt x="2980426" y="18288"/>
                </a:cubicBezTo>
                <a:cubicBezTo>
                  <a:pt x="2827209" y="15849"/>
                  <a:pt x="2380685" y="51850"/>
                  <a:pt x="2156795" y="18288"/>
                </a:cubicBezTo>
                <a:cubicBezTo>
                  <a:pt x="1932905" y="-15274"/>
                  <a:pt x="1716744" y="-1398"/>
                  <a:pt x="1584442" y="18288"/>
                </a:cubicBezTo>
                <a:cubicBezTo>
                  <a:pt x="1452140" y="37974"/>
                  <a:pt x="1280887" y="12750"/>
                  <a:pt x="1074908" y="18288"/>
                </a:cubicBezTo>
                <a:cubicBezTo>
                  <a:pt x="868929" y="23826"/>
                  <a:pt x="318124" y="-17878"/>
                  <a:pt x="0" y="18288"/>
                </a:cubicBezTo>
                <a:cubicBezTo>
                  <a:pt x="-384" y="12702"/>
                  <a:pt x="-513" y="4636"/>
                  <a:pt x="0" y="0"/>
                </a:cubicBezTo>
                <a:close/>
              </a:path>
              <a:path w="6281928" h="18288" stroke="0" extrusionOk="0">
                <a:moveTo>
                  <a:pt x="0" y="0"/>
                </a:moveTo>
                <a:cubicBezTo>
                  <a:pt x="135290" y="27650"/>
                  <a:pt x="488372" y="4391"/>
                  <a:pt x="635173" y="0"/>
                </a:cubicBezTo>
                <a:cubicBezTo>
                  <a:pt x="781974" y="-4391"/>
                  <a:pt x="992816" y="14310"/>
                  <a:pt x="1144707" y="0"/>
                </a:cubicBezTo>
                <a:cubicBezTo>
                  <a:pt x="1296598" y="-14310"/>
                  <a:pt x="1796462" y="-1258"/>
                  <a:pt x="1968337" y="0"/>
                </a:cubicBezTo>
                <a:cubicBezTo>
                  <a:pt x="2140212" y="1258"/>
                  <a:pt x="2343376" y="-12852"/>
                  <a:pt x="2603510" y="0"/>
                </a:cubicBezTo>
                <a:cubicBezTo>
                  <a:pt x="2863644" y="12852"/>
                  <a:pt x="2935073" y="-10591"/>
                  <a:pt x="3238683" y="0"/>
                </a:cubicBezTo>
                <a:cubicBezTo>
                  <a:pt x="3542293" y="10591"/>
                  <a:pt x="3731676" y="3538"/>
                  <a:pt x="4062313" y="0"/>
                </a:cubicBezTo>
                <a:cubicBezTo>
                  <a:pt x="4392950" y="-3538"/>
                  <a:pt x="4440715" y="28126"/>
                  <a:pt x="4634667" y="0"/>
                </a:cubicBezTo>
                <a:cubicBezTo>
                  <a:pt x="4828619" y="-28126"/>
                  <a:pt x="5052661" y="8974"/>
                  <a:pt x="5458297" y="0"/>
                </a:cubicBezTo>
                <a:cubicBezTo>
                  <a:pt x="5863933" y="-8974"/>
                  <a:pt x="5906900" y="-24516"/>
                  <a:pt x="6281928" y="0"/>
                </a:cubicBezTo>
                <a:cubicBezTo>
                  <a:pt x="6282268" y="5688"/>
                  <a:pt x="6281759" y="13142"/>
                  <a:pt x="6281928" y="18288"/>
                </a:cubicBezTo>
                <a:cubicBezTo>
                  <a:pt x="6036108" y="15339"/>
                  <a:pt x="5743611" y="10415"/>
                  <a:pt x="5583936" y="18288"/>
                </a:cubicBezTo>
                <a:cubicBezTo>
                  <a:pt x="5424261" y="26161"/>
                  <a:pt x="5250533" y="-179"/>
                  <a:pt x="4948763" y="18288"/>
                </a:cubicBezTo>
                <a:cubicBezTo>
                  <a:pt x="4646993" y="36755"/>
                  <a:pt x="4354673" y="7565"/>
                  <a:pt x="4125133" y="18288"/>
                </a:cubicBezTo>
                <a:cubicBezTo>
                  <a:pt x="3895593" y="29012"/>
                  <a:pt x="3570246" y="29209"/>
                  <a:pt x="3301502" y="18288"/>
                </a:cubicBezTo>
                <a:cubicBezTo>
                  <a:pt x="3032758" y="7367"/>
                  <a:pt x="2955340" y="11905"/>
                  <a:pt x="2729149" y="18288"/>
                </a:cubicBezTo>
                <a:cubicBezTo>
                  <a:pt x="2502958" y="24671"/>
                  <a:pt x="2269423" y="3142"/>
                  <a:pt x="2031157" y="18288"/>
                </a:cubicBezTo>
                <a:cubicBezTo>
                  <a:pt x="1792891" y="33434"/>
                  <a:pt x="1484731" y="22122"/>
                  <a:pt x="1207526" y="18288"/>
                </a:cubicBezTo>
                <a:cubicBezTo>
                  <a:pt x="930321" y="14454"/>
                  <a:pt x="560231" y="-33402"/>
                  <a:pt x="0" y="18288"/>
                </a:cubicBezTo>
                <a:cubicBezTo>
                  <a:pt x="-478" y="10520"/>
                  <a:pt x="210" y="50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Free man relaxing bag illustration">
            <a:extLst>
              <a:ext uri="{FF2B5EF4-FFF2-40B4-BE49-F238E27FC236}">
                <a16:creationId xmlns:a16="http://schemas.microsoft.com/office/drawing/2014/main" id="{F99B16DC-0696-742C-3E83-4875BF599B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661827"/>
            <a:ext cx="4116324" cy="205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Vriedag">
            <a:hlinkClick r:id="" action="ppaction://media"/>
            <a:extLst>
              <a:ext uri="{FF2B5EF4-FFF2-40B4-BE49-F238E27FC236}">
                <a16:creationId xmlns:a16="http://schemas.microsoft.com/office/drawing/2014/main" id="{55AB6891-9697-2198-ACEA-0F5598A1922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64950" y="1673965"/>
            <a:ext cx="2092048" cy="209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04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D24BFD5-D814-402B-B6C4-EEF6AE14B0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7541F17-A8B8-C486-371D-4D9BB7F6B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22362"/>
            <a:ext cx="6281928" cy="413543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Zaterdag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6FED7E8-9A97-475F-9FA4-113410D443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06139" y="1031284"/>
            <a:ext cx="3647661" cy="4436126"/>
          </a:xfrm>
          <a:custGeom>
            <a:avLst/>
            <a:gdLst>
              <a:gd name="connsiteX0" fmla="*/ 0 w 3647661"/>
              <a:gd name="connsiteY0" fmla="*/ 0 h 4436126"/>
              <a:gd name="connsiteX1" fmla="*/ 498514 w 3647661"/>
              <a:gd name="connsiteY1" fmla="*/ 0 h 4436126"/>
              <a:gd name="connsiteX2" fmla="*/ 1069981 w 3647661"/>
              <a:gd name="connsiteY2" fmla="*/ 0 h 4436126"/>
              <a:gd name="connsiteX3" fmla="*/ 1714401 w 3647661"/>
              <a:gd name="connsiteY3" fmla="*/ 0 h 4436126"/>
              <a:gd name="connsiteX4" fmla="*/ 2285868 w 3647661"/>
              <a:gd name="connsiteY4" fmla="*/ 0 h 4436126"/>
              <a:gd name="connsiteX5" fmla="*/ 2784381 w 3647661"/>
              <a:gd name="connsiteY5" fmla="*/ 0 h 4436126"/>
              <a:gd name="connsiteX6" fmla="*/ 3647661 w 3647661"/>
              <a:gd name="connsiteY6" fmla="*/ 0 h 4436126"/>
              <a:gd name="connsiteX7" fmla="*/ 3647661 w 3647661"/>
              <a:gd name="connsiteY7" fmla="*/ 633732 h 4436126"/>
              <a:gd name="connsiteX8" fmla="*/ 3647661 w 3647661"/>
              <a:gd name="connsiteY8" fmla="*/ 1267465 h 4436126"/>
              <a:gd name="connsiteX9" fmla="*/ 3647661 w 3647661"/>
              <a:gd name="connsiteY9" fmla="*/ 1768113 h 4436126"/>
              <a:gd name="connsiteX10" fmla="*/ 3647661 w 3647661"/>
              <a:gd name="connsiteY10" fmla="*/ 2446207 h 4436126"/>
              <a:gd name="connsiteX11" fmla="*/ 3647661 w 3647661"/>
              <a:gd name="connsiteY11" fmla="*/ 2946855 h 4436126"/>
              <a:gd name="connsiteX12" fmla="*/ 3647661 w 3647661"/>
              <a:gd name="connsiteY12" fmla="*/ 3580587 h 4436126"/>
              <a:gd name="connsiteX13" fmla="*/ 3647661 w 3647661"/>
              <a:gd name="connsiteY13" fmla="*/ 4436126 h 4436126"/>
              <a:gd name="connsiteX14" fmla="*/ 3039718 w 3647661"/>
              <a:gd name="connsiteY14" fmla="*/ 4436126 h 4436126"/>
              <a:gd name="connsiteX15" fmla="*/ 2431774 w 3647661"/>
              <a:gd name="connsiteY15" fmla="*/ 4436126 h 4436126"/>
              <a:gd name="connsiteX16" fmla="*/ 1823831 w 3647661"/>
              <a:gd name="connsiteY16" fmla="*/ 4436126 h 4436126"/>
              <a:gd name="connsiteX17" fmla="*/ 1288840 w 3647661"/>
              <a:gd name="connsiteY17" fmla="*/ 4436126 h 4436126"/>
              <a:gd name="connsiteX18" fmla="*/ 607943 w 3647661"/>
              <a:gd name="connsiteY18" fmla="*/ 4436126 h 4436126"/>
              <a:gd name="connsiteX19" fmla="*/ 0 w 3647661"/>
              <a:gd name="connsiteY19" fmla="*/ 4436126 h 4436126"/>
              <a:gd name="connsiteX20" fmla="*/ 0 w 3647661"/>
              <a:gd name="connsiteY20" fmla="*/ 3758032 h 4436126"/>
              <a:gd name="connsiteX21" fmla="*/ 0 w 3647661"/>
              <a:gd name="connsiteY21" fmla="*/ 3035578 h 4436126"/>
              <a:gd name="connsiteX22" fmla="*/ 0 w 3647661"/>
              <a:gd name="connsiteY22" fmla="*/ 2401845 h 4436126"/>
              <a:gd name="connsiteX23" fmla="*/ 0 w 3647661"/>
              <a:gd name="connsiteY23" fmla="*/ 1768113 h 4436126"/>
              <a:gd name="connsiteX24" fmla="*/ 0 w 3647661"/>
              <a:gd name="connsiteY24" fmla="*/ 1178742 h 4436126"/>
              <a:gd name="connsiteX25" fmla="*/ 0 w 3647661"/>
              <a:gd name="connsiteY25" fmla="*/ 589371 h 4436126"/>
              <a:gd name="connsiteX26" fmla="*/ 0 w 3647661"/>
              <a:gd name="connsiteY26" fmla="*/ 0 h 4436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47661" h="4436126" fill="none" extrusionOk="0">
                <a:moveTo>
                  <a:pt x="0" y="0"/>
                </a:moveTo>
                <a:cubicBezTo>
                  <a:pt x="116158" y="-16963"/>
                  <a:pt x="364681" y="-4006"/>
                  <a:pt x="498514" y="0"/>
                </a:cubicBezTo>
                <a:cubicBezTo>
                  <a:pt x="632347" y="4006"/>
                  <a:pt x="950865" y="15164"/>
                  <a:pt x="1069981" y="0"/>
                </a:cubicBezTo>
                <a:cubicBezTo>
                  <a:pt x="1189097" y="-15164"/>
                  <a:pt x="1556518" y="-23132"/>
                  <a:pt x="1714401" y="0"/>
                </a:cubicBezTo>
                <a:cubicBezTo>
                  <a:pt x="1872284" y="23132"/>
                  <a:pt x="2015985" y="9364"/>
                  <a:pt x="2285868" y="0"/>
                </a:cubicBezTo>
                <a:cubicBezTo>
                  <a:pt x="2555751" y="-9364"/>
                  <a:pt x="2555148" y="14141"/>
                  <a:pt x="2784381" y="0"/>
                </a:cubicBezTo>
                <a:cubicBezTo>
                  <a:pt x="3013614" y="-14141"/>
                  <a:pt x="3216105" y="-3763"/>
                  <a:pt x="3647661" y="0"/>
                </a:cubicBezTo>
                <a:cubicBezTo>
                  <a:pt x="3623206" y="221859"/>
                  <a:pt x="3622213" y="458853"/>
                  <a:pt x="3647661" y="633732"/>
                </a:cubicBezTo>
                <a:cubicBezTo>
                  <a:pt x="3673109" y="808611"/>
                  <a:pt x="3674779" y="1138417"/>
                  <a:pt x="3647661" y="1267465"/>
                </a:cubicBezTo>
                <a:cubicBezTo>
                  <a:pt x="3620543" y="1396513"/>
                  <a:pt x="3664792" y="1625185"/>
                  <a:pt x="3647661" y="1768113"/>
                </a:cubicBezTo>
                <a:cubicBezTo>
                  <a:pt x="3630530" y="1911041"/>
                  <a:pt x="3671056" y="2135008"/>
                  <a:pt x="3647661" y="2446207"/>
                </a:cubicBezTo>
                <a:cubicBezTo>
                  <a:pt x="3624266" y="2757406"/>
                  <a:pt x="3642702" y="2713342"/>
                  <a:pt x="3647661" y="2946855"/>
                </a:cubicBezTo>
                <a:cubicBezTo>
                  <a:pt x="3652620" y="3180368"/>
                  <a:pt x="3664319" y="3290221"/>
                  <a:pt x="3647661" y="3580587"/>
                </a:cubicBezTo>
                <a:cubicBezTo>
                  <a:pt x="3631003" y="3870953"/>
                  <a:pt x="3617531" y="4259425"/>
                  <a:pt x="3647661" y="4436126"/>
                </a:cubicBezTo>
                <a:cubicBezTo>
                  <a:pt x="3523929" y="4410412"/>
                  <a:pt x="3241413" y="4436068"/>
                  <a:pt x="3039718" y="4436126"/>
                </a:cubicBezTo>
                <a:cubicBezTo>
                  <a:pt x="2838023" y="4436184"/>
                  <a:pt x="2630387" y="4431142"/>
                  <a:pt x="2431774" y="4436126"/>
                </a:cubicBezTo>
                <a:cubicBezTo>
                  <a:pt x="2233161" y="4441110"/>
                  <a:pt x="2003296" y="4449826"/>
                  <a:pt x="1823831" y="4436126"/>
                </a:cubicBezTo>
                <a:cubicBezTo>
                  <a:pt x="1644366" y="4422426"/>
                  <a:pt x="1399453" y="4442442"/>
                  <a:pt x="1288840" y="4436126"/>
                </a:cubicBezTo>
                <a:cubicBezTo>
                  <a:pt x="1178227" y="4429810"/>
                  <a:pt x="793482" y="4411099"/>
                  <a:pt x="607943" y="4436126"/>
                </a:cubicBezTo>
                <a:cubicBezTo>
                  <a:pt x="422404" y="4461153"/>
                  <a:pt x="158703" y="4453091"/>
                  <a:pt x="0" y="4436126"/>
                </a:cubicBezTo>
                <a:cubicBezTo>
                  <a:pt x="8129" y="4099466"/>
                  <a:pt x="23502" y="4014012"/>
                  <a:pt x="0" y="3758032"/>
                </a:cubicBezTo>
                <a:cubicBezTo>
                  <a:pt x="-23502" y="3502052"/>
                  <a:pt x="8018" y="3295661"/>
                  <a:pt x="0" y="3035578"/>
                </a:cubicBezTo>
                <a:cubicBezTo>
                  <a:pt x="-8018" y="2775495"/>
                  <a:pt x="-8720" y="2595880"/>
                  <a:pt x="0" y="2401845"/>
                </a:cubicBezTo>
                <a:cubicBezTo>
                  <a:pt x="8720" y="2207810"/>
                  <a:pt x="9279" y="1982551"/>
                  <a:pt x="0" y="1768113"/>
                </a:cubicBezTo>
                <a:cubicBezTo>
                  <a:pt x="-9279" y="1553675"/>
                  <a:pt x="7090" y="1354447"/>
                  <a:pt x="0" y="1178742"/>
                </a:cubicBezTo>
                <a:cubicBezTo>
                  <a:pt x="-7090" y="1003037"/>
                  <a:pt x="-23786" y="768334"/>
                  <a:pt x="0" y="589371"/>
                </a:cubicBezTo>
                <a:cubicBezTo>
                  <a:pt x="23786" y="410408"/>
                  <a:pt x="-16955" y="242082"/>
                  <a:pt x="0" y="0"/>
                </a:cubicBezTo>
                <a:close/>
              </a:path>
              <a:path w="3647661" h="4436126" stroke="0" extrusionOk="0">
                <a:moveTo>
                  <a:pt x="0" y="0"/>
                </a:moveTo>
                <a:cubicBezTo>
                  <a:pt x="171149" y="-7244"/>
                  <a:pt x="374684" y="2591"/>
                  <a:pt x="534990" y="0"/>
                </a:cubicBezTo>
                <a:cubicBezTo>
                  <a:pt x="695296" y="-2591"/>
                  <a:pt x="907320" y="7483"/>
                  <a:pt x="1069981" y="0"/>
                </a:cubicBezTo>
                <a:cubicBezTo>
                  <a:pt x="1232642" y="-7483"/>
                  <a:pt x="1543604" y="-26203"/>
                  <a:pt x="1677924" y="0"/>
                </a:cubicBezTo>
                <a:cubicBezTo>
                  <a:pt x="1812244" y="26203"/>
                  <a:pt x="2140632" y="31361"/>
                  <a:pt x="2322344" y="0"/>
                </a:cubicBezTo>
                <a:cubicBezTo>
                  <a:pt x="2504056" y="-31361"/>
                  <a:pt x="2658834" y="3381"/>
                  <a:pt x="2893811" y="0"/>
                </a:cubicBezTo>
                <a:cubicBezTo>
                  <a:pt x="3128788" y="-3381"/>
                  <a:pt x="3338741" y="-10376"/>
                  <a:pt x="3647661" y="0"/>
                </a:cubicBezTo>
                <a:cubicBezTo>
                  <a:pt x="3628986" y="244498"/>
                  <a:pt x="3624774" y="362520"/>
                  <a:pt x="3647661" y="545010"/>
                </a:cubicBezTo>
                <a:cubicBezTo>
                  <a:pt x="3670549" y="727500"/>
                  <a:pt x="3619543" y="968439"/>
                  <a:pt x="3647661" y="1134381"/>
                </a:cubicBezTo>
                <a:cubicBezTo>
                  <a:pt x="3675779" y="1300323"/>
                  <a:pt x="3670065" y="1646297"/>
                  <a:pt x="3647661" y="1856836"/>
                </a:cubicBezTo>
                <a:cubicBezTo>
                  <a:pt x="3625257" y="2067375"/>
                  <a:pt x="3632904" y="2315399"/>
                  <a:pt x="3647661" y="2490568"/>
                </a:cubicBezTo>
                <a:cubicBezTo>
                  <a:pt x="3662418" y="2665737"/>
                  <a:pt x="3616073" y="2880164"/>
                  <a:pt x="3647661" y="3124300"/>
                </a:cubicBezTo>
                <a:cubicBezTo>
                  <a:pt x="3679249" y="3368436"/>
                  <a:pt x="3677361" y="3519722"/>
                  <a:pt x="3647661" y="3758032"/>
                </a:cubicBezTo>
                <a:cubicBezTo>
                  <a:pt x="3617961" y="3996342"/>
                  <a:pt x="3615180" y="4147465"/>
                  <a:pt x="3647661" y="4436126"/>
                </a:cubicBezTo>
                <a:cubicBezTo>
                  <a:pt x="3506685" y="4421969"/>
                  <a:pt x="3266652" y="4433618"/>
                  <a:pt x="3149147" y="4436126"/>
                </a:cubicBezTo>
                <a:cubicBezTo>
                  <a:pt x="3031642" y="4438634"/>
                  <a:pt x="2832267" y="4432536"/>
                  <a:pt x="2650634" y="4436126"/>
                </a:cubicBezTo>
                <a:cubicBezTo>
                  <a:pt x="2469001" y="4439716"/>
                  <a:pt x="2324677" y="4416284"/>
                  <a:pt x="2042690" y="4436126"/>
                </a:cubicBezTo>
                <a:cubicBezTo>
                  <a:pt x="1760703" y="4455968"/>
                  <a:pt x="1686949" y="4416099"/>
                  <a:pt x="1398270" y="4436126"/>
                </a:cubicBezTo>
                <a:cubicBezTo>
                  <a:pt x="1109591" y="4456153"/>
                  <a:pt x="1071585" y="4455485"/>
                  <a:pt x="899756" y="4436126"/>
                </a:cubicBezTo>
                <a:cubicBezTo>
                  <a:pt x="727927" y="4416767"/>
                  <a:pt x="344407" y="4430463"/>
                  <a:pt x="0" y="4436126"/>
                </a:cubicBezTo>
                <a:cubicBezTo>
                  <a:pt x="5440" y="4303018"/>
                  <a:pt x="91" y="4161914"/>
                  <a:pt x="0" y="3891116"/>
                </a:cubicBezTo>
                <a:cubicBezTo>
                  <a:pt x="-91" y="3620318"/>
                  <a:pt x="-11601" y="3462294"/>
                  <a:pt x="0" y="3301745"/>
                </a:cubicBezTo>
                <a:cubicBezTo>
                  <a:pt x="11601" y="3141196"/>
                  <a:pt x="22776" y="2916996"/>
                  <a:pt x="0" y="2756735"/>
                </a:cubicBezTo>
                <a:cubicBezTo>
                  <a:pt x="-22776" y="2596474"/>
                  <a:pt x="5257" y="2440491"/>
                  <a:pt x="0" y="2256087"/>
                </a:cubicBezTo>
                <a:cubicBezTo>
                  <a:pt x="-5257" y="2071683"/>
                  <a:pt x="20189" y="1902567"/>
                  <a:pt x="0" y="1666716"/>
                </a:cubicBezTo>
                <a:cubicBezTo>
                  <a:pt x="-20189" y="1430865"/>
                  <a:pt x="-21241" y="1161108"/>
                  <a:pt x="0" y="988622"/>
                </a:cubicBezTo>
                <a:cubicBezTo>
                  <a:pt x="21241" y="816136"/>
                  <a:pt x="17108" y="40674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7150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68728339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9608D32-E9D4-C637-A353-10AD3810B6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28114" y="1232452"/>
            <a:ext cx="3200400" cy="385091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kern="1200" dirty="0" err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Zaoterdag</a:t>
            </a:r>
            <a:endParaRPr lang="en-US" sz="40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id="{2A39B854-4B6C-4F7F-A602-6F97770CED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5439978"/>
            <a:ext cx="6281928" cy="18288"/>
          </a:xfrm>
          <a:custGeom>
            <a:avLst/>
            <a:gdLst>
              <a:gd name="connsiteX0" fmla="*/ 0 w 6281928"/>
              <a:gd name="connsiteY0" fmla="*/ 0 h 18288"/>
              <a:gd name="connsiteX1" fmla="*/ 572353 w 6281928"/>
              <a:gd name="connsiteY1" fmla="*/ 0 h 18288"/>
              <a:gd name="connsiteX2" fmla="*/ 1207526 w 6281928"/>
              <a:gd name="connsiteY2" fmla="*/ 0 h 18288"/>
              <a:gd name="connsiteX3" fmla="*/ 1779880 w 6281928"/>
              <a:gd name="connsiteY3" fmla="*/ 0 h 18288"/>
              <a:gd name="connsiteX4" fmla="*/ 2540691 w 6281928"/>
              <a:gd name="connsiteY4" fmla="*/ 0 h 18288"/>
              <a:gd name="connsiteX5" fmla="*/ 3238683 w 6281928"/>
              <a:gd name="connsiteY5" fmla="*/ 0 h 18288"/>
              <a:gd name="connsiteX6" fmla="*/ 3936675 w 6281928"/>
              <a:gd name="connsiteY6" fmla="*/ 0 h 18288"/>
              <a:gd name="connsiteX7" fmla="*/ 4760305 w 6281928"/>
              <a:gd name="connsiteY7" fmla="*/ 0 h 18288"/>
              <a:gd name="connsiteX8" fmla="*/ 5521117 w 6281928"/>
              <a:gd name="connsiteY8" fmla="*/ 0 h 18288"/>
              <a:gd name="connsiteX9" fmla="*/ 6281928 w 6281928"/>
              <a:gd name="connsiteY9" fmla="*/ 0 h 18288"/>
              <a:gd name="connsiteX10" fmla="*/ 6281928 w 6281928"/>
              <a:gd name="connsiteY10" fmla="*/ 18288 h 18288"/>
              <a:gd name="connsiteX11" fmla="*/ 5772394 w 6281928"/>
              <a:gd name="connsiteY11" fmla="*/ 18288 h 18288"/>
              <a:gd name="connsiteX12" fmla="*/ 5200040 w 6281928"/>
              <a:gd name="connsiteY12" fmla="*/ 18288 h 18288"/>
              <a:gd name="connsiteX13" fmla="*/ 4439229 w 6281928"/>
              <a:gd name="connsiteY13" fmla="*/ 18288 h 18288"/>
              <a:gd name="connsiteX14" fmla="*/ 3615599 w 6281928"/>
              <a:gd name="connsiteY14" fmla="*/ 18288 h 18288"/>
              <a:gd name="connsiteX15" fmla="*/ 2980426 w 6281928"/>
              <a:gd name="connsiteY15" fmla="*/ 18288 h 18288"/>
              <a:gd name="connsiteX16" fmla="*/ 2156795 w 6281928"/>
              <a:gd name="connsiteY16" fmla="*/ 18288 h 18288"/>
              <a:gd name="connsiteX17" fmla="*/ 1584442 w 6281928"/>
              <a:gd name="connsiteY17" fmla="*/ 18288 h 18288"/>
              <a:gd name="connsiteX18" fmla="*/ 1074908 w 6281928"/>
              <a:gd name="connsiteY18" fmla="*/ 18288 h 18288"/>
              <a:gd name="connsiteX19" fmla="*/ 0 w 6281928"/>
              <a:gd name="connsiteY19" fmla="*/ 18288 h 18288"/>
              <a:gd name="connsiteX20" fmla="*/ 0 w 6281928"/>
              <a:gd name="connsiteY20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281928" h="18288" fill="none" extrusionOk="0">
                <a:moveTo>
                  <a:pt x="0" y="0"/>
                </a:moveTo>
                <a:cubicBezTo>
                  <a:pt x="205960" y="24870"/>
                  <a:pt x="343550" y="5918"/>
                  <a:pt x="572353" y="0"/>
                </a:cubicBezTo>
                <a:cubicBezTo>
                  <a:pt x="801156" y="-5918"/>
                  <a:pt x="1015649" y="-11381"/>
                  <a:pt x="1207526" y="0"/>
                </a:cubicBezTo>
                <a:cubicBezTo>
                  <a:pt x="1399403" y="11381"/>
                  <a:pt x="1549725" y="7866"/>
                  <a:pt x="1779880" y="0"/>
                </a:cubicBezTo>
                <a:cubicBezTo>
                  <a:pt x="2010035" y="-7866"/>
                  <a:pt x="2190674" y="12826"/>
                  <a:pt x="2540691" y="0"/>
                </a:cubicBezTo>
                <a:cubicBezTo>
                  <a:pt x="2890708" y="-12826"/>
                  <a:pt x="3025718" y="-18534"/>
                  <a:pt x="3238683" y="0"/>
                </a:cubicBezTo>
                <a:cubicBezTo>
                  <a:pt x="3451648" y="18534"/>
                  <a:pt x="3603947" y="14884"/>
                  <a:pt x="3936675" y="0"/>
                </a:cubicBezTo>
                <a:cubicBezTo>
                  <a:pt x="4269403" y="-14884"/>
                  <a:pt x="4480718" y="-24607"/>
                  <a:pt x="4760305" y="0"/>
                </a:cubicBezTo>
                <a:cubicBezTo>
                  <a:pt x="5039892" y="24607"/>
                  <a:pt x="5359549" y="-31311"/>
                  <a:pt x="5521117" y="0"/>
                </a:cubicBezTo>
                <a:cubicBezTo>
                  <a:pt x="5682685" y="31311"/>
                  <a:pt x="5986067" y="-12593"/>
                  <a:pt x="6281928" y="0"/>
                </a:cubicBezTo>
                <a:cubicBezTo>
                  <a:pt x="6282307" y="7355"/>
                  <a:pt x="6282212" y="10249"/>
                  <a:pt x="6281928" y="18288"/>
                </a:cubicBezTo>
                <a:cubicBezTo>
                  <a:pt x="6078981" y="8428"/>
                  <a:pt x="5961061" y="2290"/>
                  <a:pt x="5772394" y="18288"/>
                </a:cubicBezTo>
                <a:cubicBezTo>
                  <a:pt x="5583727" y="34286"/>
                  <a:pt x="5329968" y="24208"/>
                  <a:pt x="5200040" y="18288"/>
                </a:cubicBezTo>
                <a:cubicBezTo>
                  <a:pt x="5070112" y="12368"/>
                  <a:pt x="4793288" y="21070"/>
                  <a:pt x="4439229" y="18288"/>
                </a:cubicBezTo>
                <a:cubicBezTo>
                  <a:pt x="4085170" y="15506"/>
                  <a:pt x="3813765" y="-16466"/>
                  <a:pt x="3615599" y="18288"/>
                </a:cubicBezTo>
                <a:cubicBezTo>
                  <a:pt x="3417433" y="53042"/>
                  <a:pt x="3133643" y="20727"/>
                  <a:pt x="2980426" y="18288"/>
                </a:cubicBezTo>
                <a:cubicBezTo>
                  <a:pt x="2827209" y="15849"/>
                  <a:pt x="2380685" y="51850"/>
                  <a:pt x="2156795" y="18288"/>
                </a:cubicBezTo>
                <a:cubicBezTo>
                  <a:pt x="1932905" y="-15274"/>
                  <a:pt x="1716744" y="-1398"/>
                  <a:pt x="1584442" y="18288"/>
                </a:cubicBezTo>
                <a:cubicBezTo>
                  <a:pt x="1452140" y="37974"/>
                  <a:pt x="1280887" y="12750"/>
                  <a:pt x="1074908" y="18288"/>
                </a:cubicBezTo>
                <a:cubicBezTo>
                  <a:pt x="868929" y="23826"/>
                  <a:pt x="318124" y="-17878"/>
                  <a:pt x="0" y="18288"/>
                </a:cubicBezTo>
                <a:cubicBezTo>
                  <a:pt x="-384" y="12702"/>
                  <a:pt x="-513" y="4636"/>
                  <a:pt x="0" y="0"/>
                </a:cubicBezTo>
                <a:close/>
              </a:path>
              <a:path w="6281928" h="18288" stroke="0" extrusionOk="0">
                <a:moveTo>
                  <a:pt x="0" y="0"/>
                </a:moveTo>
                <a:cubicBezTo>
                  <a:pt x="135290" y="27650"/>
                  <a:pt x="488372" y="4391"/>
                  <a:pt x="635173" y="0"/>
                </a:cubicBezTo>
                <a:cubicBezTo>
                  <a:pt x="781974" y="-4391"/>
                  <a:pt x="992816" y="14310"/>
                  <a:pt x="1144707" y="0"/>
                </a:cubicBezTo>
                <a:cubicBezTo>
                  <a:pt x="1296598" y="-14310"/>
                  <a:pt x="1796462" y="-1258"/>
                  <a:pt x="1968337" y="0"/>
                </a:cubicBezTo>
                <a:cubicBezTo>
                  <a:pt x="2140212" y="1258"/>
                  <a:pt x="2343376" y="-12852"/>
                  <a:pt x="2603510" y="0"/>
                </a:cubicBezTo>
                <a:cubicBezTo>
                  <a:pt x="2863644" y="12852"/>
                  <a:pt x="2935073" y="-10591"/>
                  <a:pt x="3238683" y="0"/>
                </a:cubicBezTo>
                <a:cubicBezTo>
                  <a:pt x="3542293" y="10591"/>
                  <a:pt x="3731676" y="3538"/>
                  <a:pt x="4062313" y="0"/>
                </a:cubicBezTo>
                <a:cubicBezTo>
                  <a:pt x="4392950" y="-3538"/>
                  <a:pt x="4440715" y="28126"/>
                  <a:pt x="4634667" y="0"/>
                </a:cubicBezTo>
                <a:cubicBezTo>
                  <a:pt x="4828619" y="-28126"/>
                  <a:pt x="5052661" y="8974"/>
                  <a:pt x="5458297" y="0"/>
                </a:cubicBezTo>
                <a:cubicBezTo>
                  <a:pt x="5863933" y="-8974"/>
                  <a:pt x="5906900" y="-24516"/>
                  <a:pt x="6281928" y="0"/>
                </a:cubicBezTo>
                <a:cubicBezTo>
                  <a:pt x="6282268" y="5688"/>
                  <a:pt x="6281759" y="13142"/>
                  <a:pt x="6281928" y="18288"/>
                </a:cubicBezTo>
                <a:cubicBezTo>
                  <a:pt x="6036108" y="15339"/>
                  <a:pt x="5743611" y="10415"/>
                  <a:pt x="5583936" y="18288"/>
                </a:cubicBezTo>
                <a:cubicBezTo>
                  <a:pt x="5424261" y="26161"/>
                  <a:pt x="5250533" y="-179"/>
                  <a:pt x="4948763" y="18288"/>
                </a:cubicBezTo>
                <a:cubicBezTo>
                  <a:pt x="4646993" y="36755"/>
                  <a:pt x="4354673" y="7565"/>
                  <a:pt x="4125133" y="18288"/>
                </a:cubicBezTo>
                <a:cubicBezTo>
                  <a:pt x="3895593" y="29012"/>
                  <a:pt x="3570246" y="29209"/>
                  <a:pt x="3301502" y="18288"/>
                </a:cubicBezTo>
                <a:cubicBezTo>
                  <a:pt x="3032758" y="7367"/>
                  <a:pt x="2955340" y="11905"/>
                  <a:pt x="2729149" y="18288"/>
                </a:cubicBezTo>
                <a:cubicBezTo>
                  <a:pt x="2502958" y="24671"/>
                  <a:pt x="2269423" y="3142"/>
                  <a:pt x="2031157" y="18288"/>
                </a:cubicBezTo>
                <a:cubicBezTo>
                  <a:pt x="1792891" y="33434"/>
                  <a:pt x="1484731" y="22122"/>
                  <a:pt x="1207526" y="18288"/>
                </a:cubicBezTo>
                <a:cubicBezTo>
                  <a:pt x="930321" y="14454"/>
                  <a:pt x="560231" y="-33402"/>
                  <a:pt x="0" y="18288"/>
                </a:cubicBezTo>
                <a:cubicBezTo>
                  <a:pt x="-478" y="10520"/>
                  <a:pt x="210" y="504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8" name="Picture 4" descr="Free family a family harmony people vector">
            <a:extLst>
              <a:ext uri="{FF2B5EF4-FFF2-40B4-BE49-F238E27FC236}">
                <a16:creationId xmlns:a16="http://schemas.microsoft.com/office/drawing/2014/main" id="{A41CA7EC-7C7A-2F7E-2CF8-4C544D627F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685799"/>
            <a:ext cx="3490355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Zaoterdag">
            <a:hlinkClick r:id="" action="ppaction://media"/>
            <a:extLst>
              <a:ext uri="{FF2B5EF4-FFF2-40B4-BE49-F238E27FC236}">
                <a16:creationId xmlns:a16="http://schemas.microsoft.com/office/drawing/2014/main" id="{7E2AC1E4-4396-E258-E6B5-9B8C9B77793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23684" y="1701322"/>
            <a:ext cx="1874029" cy="187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952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25</Words>
  <Application>Microsoft Office PowerPoint</Application>
  <PresentationFormat>Breedbeeld</PresentationFormat>
  <Paragraphs>16</Paragraphs>
  <Slides>8</Slides>
  <Notes>0</Notes>
  <HiddenSlides>0</HiddenSlides>
  <MMClips>7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Dagen van de week</vt:lpstr>
      <vt:lpstr>Zundag</vt:lpstr>
      <vt:lpstr>Maandag</vt:lpstr>
      <vt:lpstr>Dinsdag</vt:lpstr>
      <vt:lpstr>Woensdag</vt:lpstr>
      <vt:lpstr>Donderdag</vt:lpstr>
      <vt:lpstr>Vrijdag</vt:lpstr>
      <vt:lpstr>Zaterdag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Braamburg, Susanne</dc:creator>
  <cp:lastModifiedBy>Braamburg, Susanne</cp:lastModifiedBy>
  <cp:revision>6</cp:revision>
  <dcterms:created xsi:type="dcterms:W3CDTF">2025-01-13T14:27:39Z</dcterms:created>
  <dcterms:modified xsi:type="dcterms:W3CDTF">2025-03-24T10:44:17Z</dcterms:modified>
</cp:coreProperties>
</file>