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00B71BB-44D4-AFD4-40A1-8B3BF735EF08}" name="Braamburg, Susanne" initials="SB" userId="S::s.braamburg@ecal.nu::f96a0de5-9fce-4610-b88d-f562e780427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7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76B659-924A-4EEC-7721-E66410583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BB918B8-DC68-8E1B-C503-7104875985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EB5FBFB-2646-9CF9-E98A-5E7FE3D8C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5A8C-EFF1-4D67-A1EE-5460FF92205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00EA8D-464E-D7C8-83DD-317582B79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441FF49-8AE1-F035-6C45-A864B6FD8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5BA3A-A283-4363-B8AB-DF619EB7E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80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E6B2BD-8320-C88B-C5B2-7F163621D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7402C9-2A80-602B-097E-17B54E96DB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F649F15-D32E-8C96-A2C2-85C0ED92A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5A8C-EFF1-4D67-A1EE-5460FF92205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FBD323-21D9-F707-6485-8557AD1D8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1003B2-99DE-CFE1-67A8-5C3E6F9E9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5BA3A-A283-4363-B8AB-DF619EB7E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177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A2203F1-960B-E931-5F20-CCDC7575B0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1ACC63-92D0-6BC5-01E1-07B009DB04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5BFC5E7-B1C3-ED10-88A7-053A3B2ED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5A8C-EFF1-4D67-A1EE-5460FF92205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54ECE2-BE84-07AC-7E76-7EEDA5864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5633A2-55ED-C187-13AA-0AB625624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5BA3A-A283-4363-B8AB-DF619EB7E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99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92EBB4-DF29-2159-C37B-D51E8FEC1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E93D3B-B898-2B97-5B95-A98296361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F83040-BC00-5C4C-14C5-CB7B7B7C6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5A8C-EFF1-4D67-A1EE-5460FF92205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05B4BC5-89AA-28C6-4649-833C5916F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0043E1E-A8D5-8907-383F-C00A20AF9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5BA3A-A283-4363-B8AB-DF619EB7E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975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89D7D-A98D-9D82-903E-107434DE8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79FBB90-EECE-489B-9287-8A75B7C09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358DFA-1B6F-05F7-888E-9655D9CCA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5A8C-EFF1-4D67-A1EE-5460FF92205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D6C5E9-E4AE-7324-8B21-A7325F20E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9C3357-D258-41D8-F4CB-42877822F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5BA3A-A283-4363-B8AB-DF619EB7E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3918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C0CEED-EB0E-519C-6D72-84E439E67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1EA7C7-3D2B-5E80-7F56-F5B2FF8642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FE8F634-B728-BCB3-A6EF-80524F946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9B40350-8549-9955-D9CA-E40EAFE55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5A8C-EFF1-4D67-A1EE-5460FF92205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459CF37-F999-647E-ECC4-8C670B789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8E7803D-3CEE-C499-E167-4128B3134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5BA3A-A283-4363-B8AB-DF619EB7E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8903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2307AD-4088-0AB5-C4A4-56E5AFC5F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630E4BE-A86D-2C4B-3AC0-BB619544C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2003421-FF7F-B015-39B8-C56D2DFB55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5F41CEE-C54B-1FCF-A9F7-2F1CA9840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2445256-989A-474B-765E-A0932E72EA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F6AF23D-35B9-4919-B283-C7C85545A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5A8C-EFF1-4D67-A1EE-5460FF92205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58F3BE5-D09F-BDD9-A94E-FD91BD770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DA87C8B-1B9E-3A95-9B81-FDDBE2A77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5BA3A-A283-4363-B8AB-DF619EB7E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583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300ECF-B38F-1AE1-38DA-63F14B0D3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FDA70DC-A363-942A-948A-7E42DD471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5A8C-EFF1-4D67-A1EE-5460FF92205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28F1919-BFAA-32D2-7B16-16080A23B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5E29660-7C65-0E74-9990-5B0800BEA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5BA3A-A283-4363-B8AB-DF619EB7E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1889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5C369DD-BF0E-AE8E-3E2F-0CF957571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5A8C-EFF1-4D67-A1EE-5460FF92205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B6DB2B6-4A22-EB09-D7C7-5BD19481E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63E6B8A-153F-D0F0-3251-CE8C671C3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5BA3A-A283-4363-B8AB-DF619EB7E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9980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E9CED7-BE74-7E79-5B35-E169E95AF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D05DA5-1516-CF61-11C3-3F2991592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DCCB36F-277A-5E2D-1918-5FD86E9795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5128B3B-D8D9-576D-3C8A-214F610F6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5A8C-EFF1-4D67-A1EE-5460FF92205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148403D-2D5C-17C8-5F8E-B3FAA28A6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A911BEE-AF4B-9651-EEC0-740BE8645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5BA3A-A283-4363-B8AB-DF619EB7E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638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58A0E6-3788-27BB-5095-2D8B95626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2D9609C-11D4-956D-6901-38D7757AA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A841132-4070-E41E-E92D-D3ABF4EF5D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B1F2F73-03BE-2BAC-2281-B3F37FFD8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5A8C-EFF1-4D67-A1EE-5460FF92205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52F1C18-4547-726F-B20E-3CCD153C2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B46177D-EB1F-B0F5-5177-E760988D5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5BA3A-A283-4363-B8AB-DF619EB7E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9636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F7E64D4-8EE2-470D-8BA1-60AC28C61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6ADDE8C-8532-D59C-9FF1-9F78FE44C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C44FC4-21A0-4EE6-D45B-7332BA398B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65A8C-EFF1-4D67-A1EE-5460FF92205C}" type="datetimeFigureOut">
              <a:rPr lang="nl-NL" smtClean="0"/>
              <a:t>24-3-2025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E1D6B3-8AD6-2106-97B4-61739A7D6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6FD3C3-FCEE-F389-14A8-D4F7C9C43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5BA3A-A283-4363-B8AB-DF619EB7EC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697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5" name="Rectangle 9224">
            <a:extLst>
              <a:ext uri="{FF2B5EF4-FFF2-40B4-BE49-F238E27FC236}">
                <a16:creationId xmlns:a16="http://schemas.microsoft.com/office/drawing/2014/main" id="{F12E7CC5-C78B-4EBD-9565-3FA00FAA6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20" name="Picture 4" descr="Voorbeeld van afbeelding">
            <a:extLst>
              <a:ext uri="{FF2B5EF4-FFF2-40B4-BE49-F238E27FC236}">
                <a16:creationId xmlns:a16="http://schemas.microsoft.com/office/drawing/2014/main" id="{D7C2C906-A875-2F35-25DE-C610B8AB59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0702" y="1812408"/>
            <a:ext cx="2641748" cy="3233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7" name="Freeform: Shape 9226">
            <a:extLst>
              <a:ext uri="{FF2B5EF4-FFF2-40B4-BE49-F238E27FC236}">
                <a16:creationId xmlns:a16="http://schemas.microsoft.com/office/drawing/2014/main" id="{3A4529A5-F675-429F-8044-01372BB134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9992" y="0"/>
            <a:ext cx="7562008" cy="6858000"/>
          </a:xfrm>
          <a:custGeom>
            <a:avLst/>
            <a:gdLst>
              <a:gd name="connsiteX0" fmla="*/ 7529613 w 7529613"/>
              <a:gd name="connsiteY0" fmla="*/ 0 h 6858000"/>
              <a:gd name="connsiteX1" fmla="*/ 1222331 w 7529613"/>
              <a:gd name="connsiteY1" fmla="*/ 0 h 6858000"/>
              <a:gd name="connsiteX2" fmla="*/ 1126483 w 7529613"/>
              <a:gd name="connsiteY2" fmla="*/ 148742 h 6858000"/>
              <a:gd name="connsiteX3" fmla="*/ 767554 w 7529613"/>
              <a:gd name="connsiteY3" fmla="*/ 819975 h 6858000"/>
              <a:gd name="connsiteX4" fmla="*/ 742103 w 7529613"/>
              <a:gd name="connsiteY4" fmla="*/ 854514 h 6858000"/>
              <a:gd name="connsiteX5" fmla="*/ 785881 w 7529613"/>
              <a:gd name="connsiteY5" fmla="*/ 750263 h 6858000"/>
              <a:gd name="connsiteX6" fmla="*/ 978978 w 7529613"/>
              <a:gd name="connsiteY6" fmla="*/ 331786 h 6858000"/>
              <a:gd name="connsiteX7" fmla="*/ 1155717 w 7529613"/>
              <a:gd name="connsiteY7" fmla="*/ 0 h 6858000"/>
              <a:gd name="connsiteX8" fmla="*/ 1098249 w 7529613"/>
              <a:gd name="connsiteY8" fmla="*/ 0 h 6858000"/>
              <a:gd name="connsiteX9" fmla="*/ 991458 w 7529613"/>
              <a:gd name="connsiteY9" fmla="*/ 196614 h 6858000"/>
              <a:gd name="connsiteX10" fmla="*/ 493941 w 7529613"/>
              <a:gd name="connsiteY10" fmla="*/ 1371196 h 6858000"/>
              <a:gd name="connsiteX11" fmla="*/ 46485 w 7529613"/>
              <a:gd name="connsiteY11" fmla="*/ 3331516 h 6858000"/>
              <a:gd name="connsiteX12" fmla="*/ 12252 w 7529613"/>
              <a:gd name="connsiteY12" fmla="*/ 4357388 h 6858000"/>
              <a:gd name="connsiteX13" fmla="*/ 170821 w 7529613"/>
              <a:gd name="connsiteY13" fmla="*/ 5552906 h 6858000"/>
              <a:gd name="connsiteX14" fmla="*/ 537265 w 7529613"/>
              <a:gd name="connsiteY14" fmla="*/ 6828295 h 6858000"/>
              <a:gd name="connsiteX15" fmla="*/ 549692 w 7529613"/>
              <a:gd name="connsiteY15" fmla="*/ 6858000 h 6858000"/>
              <a:gd name="connsiteX16" fmla="*/ 602234 w 7529613"/>
              <a:gd name="connsiteY16" fmla="*/ 6858000 h 6858000"/>
              <a:gd name="connsiteX17" fmla="*/ 595414 w 7529613"/>
              <a:gd name="connsiteY17" fmla="*/ 6841549 h 6858000"/>
              <a:gd name="connsiteX18" fmla="*/ 364260 w 7529613"/>
              <a:gd name="connsiteY18" fmla="*/ 6142729 h 6858000"/>
              <a:gd name="connsiteX19" fmla="*/ 213071 w 7529613"/>
              <a:gd name="connsiteY19" fmla="*/ 5513923 h 6858000"/>
              <a:gd name="connsiteX20" fmla="*/ 211290 w 7529613"/>
              <a:gd name="connsiteY20" fmla="*/ 5480401 h 6858000"/>
              <a:gd name="connsiteX21" fmla="*/ 311446 w 7529613"/>
              <a:gd name="connsiteY21" fmla="*/ 5830359 h 6858000"/>
              <a:gd name="connsiteX22" fmla="*/ 622963 w 7529613"/>
              <a:gd name="connsiteY22" fmla="*/ 6670527 h 6858000"/>
              <a:gd name="connsiteX23" fmla="*/ 710464 w 7529613"/>
              <a:gd name="connsiteY23" fmla="*/ 6858000 h 6858000"/>
              <a:gd name="connsiteX24" fmla="*/ 7529613 w 7529613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29613" h="6858000">
                <a:moveTo>
                  <a:pt x="7529613" y="0"/>
                </a:moveTo>
                <a:lnTo>
                  <a:pt x="1222331" y="0"/>
                </a:lnTo>
                <a:lnTo>
                  <a:pt x="1126483" y="148742"/>
                </a:lnTo>
                <a:cubicBezTo>
                  <a:pt x="995323" y="365513"/>
                  <a:pt x="876174" y="589569"/>
                  <a:pt x="767554" y="819975"/>
                </a:cubicBezTo>
                <a:cubicBezTo>
                  <a:pt x="762210" y="833492"/>
                  <a:pt x="753441" y="845393"/>
                  <a:pt x="742103" y="854514"/>
                </a:cubicBezTo>
                <a:cubicBezTo>
                  <a:pt x="756737" y="819849"/>
                  <a:pt x="770991" y="784928"/>
                  <a:pt x="785881" y="750263"/>
                </a:cubicBezTo>
                <a:cubicBezTo>
                  <a:pt x="846713" y="608712"/>
                  <a:pt x="910948" y="469145"/>
                  <a:pt x="978978" y="331786"/>
                </a:cubicBezTo>
                <a:lnTo>
                  <a:pt x="1155717" y="0"/>
                </a:lnTo>
                <a:lnTo>
                  <a:pt x="1098249" y="0"/>
                </a:lnTo>
                <a:lnTo>
                  <a:pt x="991458" y="196614"/>
                </a:lnTo>
                <a:cubicBezTo>
                  <a:pt x="797017" y="573253"/>
                  <a:pt x="633548" y="966066"/>
                  <a:pt x="493941" y="1371196"/>
                </a:cubicBezTo>
                <a:cubicBezTo>
                  <a:pt x="276630" y="2007265"/>
                  <a:pt x="126659" y="2664286"/>
                  <a:pt x="46485" y="3331516"/>
                </a:cubicBezTo>
                <a:cubicBezTo>
                  <a:pt x="4488" y="3672965"/>
                  <a:pt x="-14219" y="4013908"/>
                  <a:pt x="12252" y="4357388"/>
                </a:cubicBezTo>
                <a:cubicBezTo>
                  <a:pt x="43558" y="4758899"/>
                  <a:pt x="90773" y="5157998"/>
                  <a:pt x="170821" y="5552906"/>
                </a:cubicBezTo>
                <a:cubicBezTo>
                  <a:pt x="259109" y="5988893"/>
                  <a:pt x="378967" y="6414594"/>
                  <a:pt x="537265" y="6828295"/>
                </a:cubicBezTo>
                <a:lnTo>
                  <a:pt x="549692" y="6858000"/>
                </a:lnTo>
                <a:lnTo>
                  <a:pt x="602234" y="6858000"/>
                </a:lnTo>
                <a:lnTo>
                  <a:pt x="595414" y="6841549"/>
                </a:lnTo>
                <a:cubicBezTo>
                  <a:pt x="507884" y="6614016"/>
                  <a:pt x="431296" y="6380817"/>
                  <a:pt x="364260" y="6142729"/>
                </a:cubicBezTo>
                <a:cubicBezTo>
                  <a:pt x="305974" y="5935370"/>
                  <a:pt x="262958" y="5723695"/>
                  <a:pt x="213071" y="5513923"/>
                </a:cubicBezTo>
                <a:cubicBezTo>
                  <a:pt x="211892" y="5502788"/>
                  <a:pt x="211299" y="5491601"/>
                  <a:pt x="211290" y="5480401"/>
                </a:cubicBezTo>
                <a:cubicBezTo>
                  <a:pt x="247814" y="5607635"/>
                  <a:pt x="276958" y="5719759"/>
                  <a:pt x="311446" y="5830359"/>
                </a:cubicBezTo>
                <a:cubicBezTo>
                  <a:pt x="401357" y="6118381"/>
                  <a:pt x="505060" y="6398531"/>
                  <a:pt x="622963" y="6670527"/>
                </a:cubicBezTo>
                <a:lnTo>
                  <a:pt x="710464" y="6858000"/>
                </a:lnTo>
                <a:lnTo>
                  <a:pt x="7529613" y="6858000"/>
                </a:lnTo>
                <a:close/>
              </a:path>
            </a:pathLst>
          </a:custGeom>
          <a:solidFill>
            <a:schemeClr val="accent2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897BDA-5620-C484-7D26-0F11AFD8C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22061" y="762538"/>
            <a:ext cx="5649349" cy="3199862"/>
          </a:xfrm>
        </p:spPr>
        <p:txBody>
          <a:bodyPr anchor="b">
            <a:normAutofit/>
          </a:bodyPr>
          <a:lstStyle/>
          <a:p>
            <a:pPr algn="l"/>
            <a:r>
              <a:rPr lang="nl-NL" sz="6600">
                <a:solidFill>
                  <a:srgbClr val="FFFFFF"/>
                </a:solidFill>
              </a:rPr>
              <a:t>Lievelingsdier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BBBF11E1-E577-E641-7ED8-0A503532AA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2061" y="4312561"/>
            <a:ext cx="5649349" cy="1687815"/>
          </a:xfrm>
        </p:spPr>
        <p:txBody>
          <a:bodyPr anchor="t">
            <a:normAutofit/>
          </a:bodyPr>
          <a:lstStyle/>
          <a:p>
            <a:pPr algn="l"/>
            <a:r>
              <a:rPr lang="nl-NL">
                <a:solidFill>
                  <a:srgbClr val="FFFFFF"/>
                </a:solidFill>
              </a:rPr>
              <a:t>Streektaal in de klas</a:t>
            </a:r>
          </a:p>
          <a:p>
            <a:pPr algn="l"/>
            <a:r>
              <a:rPr lang="nl-NL">
                <a:solidFill>
                  <a:srgbClr val="FFFFFF"/>
                </a:solidFill>
              </a:rPr>
              <a:t>Activiteit 2</a:t>
            </a:r>
          </a:p>
        </p:txBody>
      </p:sp>
      <p:sp>
        <p:nvSpPr>
          <p:cNvPr id="9229" name="sketch line">
            <a:extLst>
              <a:ext uri="{FF2B5EF4-FFF2-40B4-BE49-F238E27FC236}">
                <a16:creationId xmlns:a16="http://schemas.microsoft.com/office/drawing/2014/main" id="{63DAB858-5A0C-4AFF-AAC6-705EDF8DB7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17682" y="4043302"/>
            <a:ext cx="5303520" cy="18288"/>
          </a:xfrm>
          <a:custGeom>
            <a:avLst/>
            <a:gdLst>
              <a:gd name="connsiteX0" fmla="*/ 0 w 5303520"/>
              <a:gd name="connsiteY0" fmla="*/ 0 h 18288"/>
              <a:gd name="connsiteX1" fmla="*/ 556870 w 5303520"/>
              <a:gd name="connsiteY1" fmla="*/ 0 h 18288"/>
              <a:gd name="connsiteX2" fmla="*/ 1272845 w 5303520"/>
              <a:gd name="connsiteY2" fmla="*/ 0 h 18288"/>
              <a:gd name="connsiteX3" fmla="*/ 1882750 w 5303520"/>
              <a:gd name="connsiteY3" fmla="*/ 0 h 18288"/>
              <a:gd name="connsiteX4" fmla="*/ 2439619 w 5303520"/>
              <a:gd name="connsiteY4" fmla="*/ 0 h 18288"/>
              <a:gd name="connsiteX5" fmla="*/ 3155594 w 5303520"/>
              <a:gd name="connsiteY5" fmla="*/ 0 h 18288"/>
              <a:gd name="connsiteX6" fmla="*/ 3818534 w 5303520"/>
              <a:gd name="connsiteY6" fmla="*/ 0 h 18288"/>
              <a:gd name="connsiteX7" fmla="*/ 4481474 w 5303520"/>
              <a:gd name="connsiteY7" fmla="*/ 0 h 18288"/>
              <a:gd name="connsiteX8" fmla="*/ 5303520 w 5303520"/>
              <a:gd name="connsiteY8" fmla="*/ 0 h 18288"/>
              <a:gd name="connsiteX9" fmla="*/ 5303520 w 5303520"/>
              <a:gd name="connsiteY9" fmla="*/ 18288 h 18288"/>
              <a:gd name="connsiteX10" fmla="*/ 4746650 w 5303520"/>
              <a:gd name="connsiteY10" fmla="*/ 18288 h 18288"/>
              <a:gd name="connsiteX11" fmla="*/ 4242816 w 5303520"/>
              <a:gd name="connsiteY11" fmla="*/ 18288 h 18288"/>
              <a:gd name="connsiteX12" fmla="*/ 3526841 w 5303520"/>
              <a:gd name="connsiteY12" fmla="*/ 18288 h 18288"/>
              <a:gd name="connsiteX13" fmla="*/ 2969971 w 5303520"/>
              <a:gd name="connsiteY13" fmla="*/ 18288 h 18288"/>
              <a:gd name="connsiteX14" fmla="*/ 2253996 w 5303520"/>
              <a:gd name="connsiteY14" fmla="*/ 18288 h 18288"/>
              <a:gd name="connsiteX15" fmla="*/ 1484986 w 5303520"/>
              <a:gd name="connsiteY15" fmla="*/ 18288 h 18288"/>
              <a:gd name="connsiteX16" fmla="*/ 875081 w 5303520"/>
              <a:gd name="connsiteY16" fmla="*/ 18288 h 18288"/>
              <a:gd name="connsiteX17" fmla="*/ 0 w 5303520"/>
              <a:gd name="connsiteY17" fmla="*/ 18288 h 18288"/>
              <a:gd name="connsiteX18" fmla="*/ 0 w 530352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303520" h="18288" fill="none" extrusionOk="0">
                <a:moveTo>
                  <a:pt x="0" y="0"/>
                </a:moveTo>
                <a:cubicBezTo>
                  <a:pt x="191807" y="-19560"/>
                  <a:pt x="373092" y="14032"/>
                  <a:pt x="556870" y="0"/>
                </a:cubicBezTo>
                <a:cubicBezTo>
                  <a:pt x="740648" y="-14032"/>
                  <a:pt x="1109645" y="5886"/>
                  <a:pt x="1272845" y="0"/>
                </a:cubicBezTo>
                <a:cubicBezTo>
                  <a:pt x="1436045" y="-5886"/>
                  <a:pt x="1723352" y="-21940"/>
                  <a:pt x="1882750" y="0"/>
                </a:cubicBezTo>
                <a:cubicBezTo>
                  <a:pt x="2042148" y="21940"/>
                  <a:pt x="2308812" y="-23394"/>
                  <a:pt x="2439619" y="0"/>
                </a:cubicBezTo>
                <a:cubicBezTo>
                  <a:pt x="2570426" y="23394"/>
                  <a:pt x="2936980" y="-3315"/>
                  <a:pt x="3155594" y="0"/>
                </a:cubicBezTo>
                <a:cubicBezTo>
                  <a:pt x="3374208" y="3315"/>
                  <a:pt x="3528026" y="24519"/>
                  <a:pt x="3818534" y="0"/>
                </a:cubicBezTo>
                <a:cubicBezTo>
                  <a:pt x="4109042" y="-24519"/>
                  <a:pt x="4161759" y="-18720"/>
                  <a:pt x="4481474" y="0"/>
                </a:cubicBezTo>
                <a:cubicBezTo>
                  <a:pt x="4801189" y="18720"/>
                  <a:pt x="5011126" y="27308"/>
                  <a:pt x="5303520" y="0"/>
                </a:cubicBezTo>
                <a:cubicBezTo>
                  <a:pt x="5304050" y="6954"/>
                  <a:pt x="5304254" y="12839"/>
                  <a:pt x="5303520" y="18288"/>
                </a:cubicBezTo>
                <a:cubicBezTo>
                  <a:pt x="5132450" y="501"/>
                  <a:pt x="4953391" y="18714"/>
                  <a:pt x="4746650" y="18288"/>
                </a:cubicBezTo>
                <a:cubicBezTo>
                  <a:pt x="4539909" y="17863"/>
                  <a:pt x="4361261" y="7168"/>
                  <a:pt x="4242816" y="18288"/>
                </a:cubicBezTo>
                <a:cubicBezTo>
                  <a:pt x="4124371" y="29408"/>
                  <a:pt x="3754907" y="21026"/>
                  <a:pt x="3526841" y="18288"/>
                </a:cubicBezTo>
                <a:cubicBezTo>
                  <a:pt x="3298775" y="15550"/>
                  <a:pt x="3164473" y="3913"/>
                  <a:pt x="2969971" y="18288"/>
                </a:cubicBezTo>
                <a:cubicBezTo>
                  <a:pt x="2775469" y="32664"/>
                  <a:pt x="2608536" y="2050"/>
                  <a:pt x="2253996" y="18288"/>
                </a:cubicBezTo>
                <a:cubicBezTo>
                  <a:pt x="1899456" y="34526"/>
                  <a:pt x="1752044" y="28789"/>
                  <a:pt x="1484986" y="18288"/>
                </a:cubicBezTo>
                <a:cubicBezTo>
                  <a:pt x="1217928" y="7788"/>
                  <a:pt x="1060609" y="-4784"/>
                  <a:pt x="875081" y="18288"/>
                </a:cubicBezTo>
                <a:cubicBezTo>
                  <a:pt x="689553" y="41360"/>
                  <a:pt x="188846" y="25228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303520" h="18288" stroke="0" extrusionOk="0">
                <a:moveTo>
                  <a:pt x="0" y="0"/>
                </a:moveTo>
                <a:cubicBezTo>
                  <a:pt x="181149" y="2038"/>
                  <a:pt x="442175" y="-27591"/>
                  <a:pt x="609905" y="0"/>
                </a:cubicBezTo>
                <a:cubicBezTo>
                  <a:pt x="777636" y="27591"/>
                  <a:pt x="947554" y="-24271"/>
                  <a:pt x="1113739" y="0"/>
                </a:cubicBezTo>
                <a:cubicBezTo>
                  <a:pt x="1279924" y="24271"/>
                  <a:pt x="1721318" y="-30891"/>
                  <a:pt x="1882750" y="0"/>
                </a:cubicBezTo>
                <a:cubicBezTo>
                  <a:pt x="2044182" y="30891"/>
                  <a:pt x="2270822" y="-14002"/>
                  <a:pt x="2492654" y="0"/>
                </a:cubicBezTo>
                <a:cubicBezTo>
                  <a:pt x="2714486" y="14002"/>
                  <a:pt x="2822632" y="27292"/>
                  <a:pt x="3102559" y="0"/>
                </a:cubicBezTo>
                <a:cubicBezTo>
                  <a:pt x="3382487" y="-27292"/>
                  <a:pt x="3489743" y="-31235"/>
                  <a:pt x="3871570" y="0"/>
                </a:cubicBezTo>
                <a:cubicBezTo>
                  <a:pt x="4253397" y="31235"/>
                  <a:pt x="4301475" y="22800"/>
                  <a:pt x="4428439" y="0"/>
                </a:cubicBezTo>
                <a:cubicBezTo>
                  <a:pt x="4555403" y="-22800"/>
                  <a:pt x="5018410" y="43534"/>
                  <a:pt x="5303520" y="0"/>
                </a:cubicBezTo>
                <a:cubicBezTo>
                  <a:pt x="5302837" y="5414"/>
                  <a:pt x="5302800" y="12510"/>
                  <a:pt x="5303520" y="18288"/>
                </a:cubicBezTo>
                <a:cubicBezTo>
                  <a:pt x="5082751" y="18456"/>
                  <a:pt x="4993374" y="24100"/>
                  <a:pt x="4746650" y="18288"/>
                </a:cubicBezTo>
                <a:cubicBezTo>
                  <a:pt x="4499926" y="12477"/>
                  <a:pt x="4368648" y="-7187"/>
                  <a:pt x="4083710" y="18288"/>
                </a:cubicBezTo>
                <a:cubicBezTo>
                  <a:pt x="3798772" y="43763"/>
                  <a:pt x="3729434" y="5501"/>
                  <a:pt x="3473806" y="18288"/>
                </a:cubicBezTo>
                <a:cubicBezTo>
                  <a:pt x="3218178" y="31075"/>
                  <a:pt x="3056855" y="30003"/>
                  <a:pt x="2704795" y="18288"/>
                </a:cubicBezTo>
                <a:cubicBezTo>
                  <a:pt x="2352735" y="6573"/>
                  <a:pt x="2319447" y="29257"/>
                  <a:pt x="1935785" y="18288"/>
                </a:cubicBezTo>
                <a:cubicBezTo>
                  <a:pt x="1552123" y="7320"/>
                  <a:pt x="1532619" y="-467"/>
                  <a:pt x="1378915" y="18288"/>
                </a:cubicBezTo>
                <a:cubicBezTo>
                  <a:pt x="1225211" y="37043"/>
                  <a:pt x="1038692" y="34308"/>
                  <a:pt x="715975" y="18288"/>
                </a:cubicBezTo>
                <a:cubicBezTo>
                  <a:pt x="393258" y="2268"/>
                  <a:pt x="303768" y="26944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442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5FE1576B-12E2-FA46-46F2-AE6F4C26BB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14837" y="4812001"/>
            <a:ext cx="6271491" cy="1062326"/>
          </a:xfrm>
        </p:spPr>
        <p:txBody>
          <a:bodyPr>
            <a:normAutofit/>
          </a:bodyPr>
          <a:lstStyle/>
          <a:p>
            <a:r>
              <a:rPr lang="nl-NL" sz="6000" dirty="0" err="1"/>
              <a:t>Muus</a:t>
            </a:r>
            <a:endParaRPr lang="nl-NL" sz="60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19942E5-AA45-15B4-5955-7CD9B3655E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2598" y="139148"/>
            <a:ext cx="5853852" cy="6420678"/>
          </a:xfrm>
          <a:prstGeom prst="rect">
            <a:avLst/>
          </a:prstGeom>
        </p:spPr>
      </p:pic>
      <p:pic>
        <p:nvPicPr>
          <p:cNvPr id="4" name="Muus">
            <a:hlinkClick r:id="" action="ppaction://media"/>
            <a:extLst>
              <a:ext uri="{FF2B5EF4-FFF2-40B4-BE49-F238E27FC236}">
                <a16:creationId xmlns:a16="http://schemas.microsoft.com/office/drawing/2014/main" id="{29593ADC-95F8-8BCD-7790-C62B1F82C91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347180" y="371907"/>
            <a:ext cx="1318347" cy="131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96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1924FE0A-57FE-2B41-45DB-4F7EB542CD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0073" y="4969020"/>
            <a:ext cx="9144000" cy="1655762"/>
          </a:xfrm>
        </p:spPr>
        <p:txBody>
          <a:bodyPr>
            <a:normAutofit/>
          </a:bodyPr>
          <a:lstStyle/>
          <a:p>
            <a:r>
              <a:rPr lang="nl-NL" sz="6000" dirty="0" err="1"/>
              <a:t>Zwaone</a:t>
            </a:r>
            <a:endParaRPr lang="nl-NL" sz="6000" dirty="0"/>
          </a:p>
        </p:txBody>
      </p:sp>
      <p:pic>
        <p:nvPicPr>
          <p:cNvPr id="8194" name="Picture 2" descr="Free animal nature animals vector">
            <a:extLst>
              <a:ext uri="{FF2B5EF4-FFF2-40B4-BE49-F238E27FC236}">
                <a16:creationId xmlns:a16="http://schemas.microsoft.com/office/drawing/2014/main" id="{36F72720-CBA3-F419-F4A6-18A93E369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254" y="615784"/>
            <a:ext cx="5357419" cy="518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Zwaone">
            <a:hlinkClick r:id="" action="ppaction://media"/>
            <a:extLst>
              <a:ext uri="{FF2B5EF4-FFF2-40B4-BE49-F238E27FC236}">
                <a16:creationId xmlns:a16="http://schemas.microsoft.com/office/drawing/2014/main" id="{3BFA1D8E-7C3A-DD3C-B55B-74A75285BCB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113818" y="334961"/>
            <a:ext cx="1470891" cy="147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50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E4028BD7-251F-E505-5A05-63EE6AD49A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62309" y="5104390"/>
            <a:ext cx="9067800" cy="1227137"/>
          </a:xfrm>
        </p:spPr>
        <p:txBody>
          <a:bodyPr>
            <a:normAutofit/>
          </a:bodyPr>
          <a:lstStyle/>
          <a:p>
            <a:r>
              <a:rPr lang="nl-NL" sz="6000" dirty="0"/>
              <a:t>Peerd</a:t>
            </a:r>
          </a:p>
        </p:txBody>
      </p:sp>
      <p:pic>
        <p:nvPicPr>
          <p:cNvPr id="4" name="Afbeelding 3" descr="Free horse animals cute vector">
            <a:extLst>
              <a:ext uri="{FF2B5EF4-FFF2-40B4-BE49-F238E27FC236}">
                <a16:creationId xmlns:a16="http://schemas.microsoft.com/office/drawing/2014/main" id="{FDFB81FE-074A-6BEB-D950-F5C69D1C9D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024" y="741061"/>
            <a:ext cx="5189183" cy="49768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eerd">
            <a:hlinkClick r:id="" action="ppaction://media"/>
            <a:extLst>
              <a:ext uri="{FF2B5EF4-FFF2-40B4-BE49-F238E27FC236}">
                <a16:creationId xmlns:a16="http://schemas.microsoft.com/office/drawing/2014/main" id="{37E32F73-7841-24D5-6DD9-468DF341627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191751" y="653472"/>
            <a:ext cx="1100138" cy="110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27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725C833B-B9F0-630E-FCD8-8DD7250E10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80160" y="4928898"/>
            <a:ext cx="3177309" cy="676564"/>
          </a:xfrm>
        </p:spPr>
        <p:txBody>
          <a:bodyPr>
            <a:normAutofit fontScale="85000" lnSpcReduction="20000"/>
          </a:bodyPr>
          <a:lstStyle/>
          <a:p>
            <a:r>
              <a:rPr lang="nl-NL" sz="6000" dirty="0" err="1"/>
              <a:t>Koo</a:t>
            </a:r>
            <a:endParaRPr lang="nl-NL" sz="6000" dirty="0"/>
          </a:p>
        </p:txBody>
      </p:sp>
      <p:pic>
        <p:nvPicPr>
          <p:cNvPr id="1026" name="Picture 2" descr="Free animal cartoon cow vector">
            <a:extLst>
              <a:ext uri="{FF2B5EF4-FFF2-40B4-BE49-F238E27FC236}">
                <a16:creationId xmlns:a16="http://schemas.microsoft.com/office/drawing/2014/main" id="{741D96CA-A361-CA55-9D91-2A0215D8F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268" y="1252537"/>
            <a:ext cx="6539464" cy="435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Koo">
            <a:hlinkClick r:id="" action="ppaction://media"/>
            <a:extLst>
              <a:ext uri="{FF2B5EF4-FFF2-40B4-BE49-F238E27FC236}">
                <a16:creationId xmlns:a16="http://schemas.microsoft.com/office/drawing/2014/main" id="{0D292E0E-A02F-1560-7DA4-B427985A854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166927" y="341745"/>
            <a:ext cx="1307379" cy="130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3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0BFDBA-6CF9-DE7F-DD10-63E38356D8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05380" y="3831101"/>
            <a:ext cx="9144000" cy="2387600"/>
          </a:xfrm>
        </p:spPr>
        <p:txBody>
          <a:bodyPr/>
          <a:lstStyle/>
          <a:p>
            <a:r>
              <a:rPr lang="nl-NL" dirty="0" err="1">
                <a:latin typeface="+mn-lt"/>
              </a:rPr>
              <a:t>Beere</a:t>
            </a:r>
            <a:endParaRPr lang="nl-NL" dirty="0">
              <a:latin typeface="+mn-lt"/>
            </a:endParaRPr>
          </a:p>
        </p:txBody>
      </p:sp>
      <p:pic>
        <p:nvPicPr>
          <p:cNvPr id="3074" name="Picture 2" descr="Free Bear Animal illustration and picture">
            <a:extLst>
              <a:ext uri="{FF2B5EF4-FFF2-40B4-BE49-F238E27FC236}">
                <a16:creationId xmlns:a16="http://schemas.microsoft.com/office/drawing/2014/main" id="{ED1A0F84-23AB-50B5-E3AB-0305E7D32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1000"/>
            <a:ext cx="6096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Beere">
            <a:hlinkClick r:id="" action="ppaction://media"/>
            <a:extLst>
              <a:ext uri="{FF2B5EF4-FFF2-40B4-BE49-F238E27FC236}">
                <a16:creationId xmlns:a16="http://schemas.microsoft.com/office/drawing/2014/main" id="{CC870AE4-ED50-BD7D-92D1-CB7302099F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344728" y="381000"/>
            <a:ext cx="1249652" cy="124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29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B2FB2673-D24F-D7E4-310C-8E553AFEFC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5360555"/>
            <a:ext cx="7185891" cy="1006907"/>
          </a:xfrm>
        </p:spPr>
        <p:txBody>
          <a:bodyPr>
            <a:normAutofit/>
          </a:bodyPr>
          <a:lstStyle/>
          <a:p>
            <a:r>
              <a:rPr lang="nl-NL" sz="6000" dirty="0"/>
              <a:t>Katte</a:t>
            </a:r>
          </a:p>
        </p:txBody>
      </p:sp>
      <p:pic>
        <p:nvPicPr>
          <p:cNvPr id="4098" name="Picture 2" descr="Free ai generated cat nature vector">
            <a:extLst>
              <a:ext uri="{FF2B5EF4-FFF2-40B4-BE49-F238E27FC236}">
                <a16:creationId xmlns:a16="http://schemas.microsoft.com/office/drawing/2014/main" id="{B79E129A-BDBE-BC0D-D1E9-386B238AF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976" y="642937"/>
            <a:ext cx="4566047" cy="557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Katte">
            <a:hlinkClick r:id="" action="ppaction://media"/>
            <a:extLst>
              <a:ext uri="{FF2B5EF4-FFF2-40B4-BE49-F238E27FC236}">
                <a16:creationId xmlns:a16="http://schemas.microsoft.com/office/drawing/2014/main" id="{45BF7194-A38E-A072-BC2B-B45099E9CC6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002983" y="260928"/>
            <a:ext cx="1397433" cy="139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55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6576CBA2-939C-0B8E-F038-EBC5EA2599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61499" y="4756135"/>
            <a:ext cx="9144000" cy="1655762"/>
          </a:xfrm>
        </p:spPr>
        <p:txBody>
          <a:bodyPr>
            <a:normAutofit/>
          </a:bodyPr>
          <a:lstStyle/>
          <a:p>
            <a:r>
              <a:rPr lang="nl-NL" sz="6000" dirty="0"/>
              <a:t>Harte</a:t>
            </a:r>
          </a:p>
        </p:txBody>
      </p:sp>
      <p:pic>
        <p:nvPicPr>
          <p:cNvPr id="5122" name="Picture 2" descr="Free deer fawn nature vector">
            <a:extLst>
              <a:ext uri="{FF2B5EF4-FFF2-40B4-BE49-F238E27FC236}">
                <a16:creationId xmlns:a16="http://schemas.microsoft.com/office/drawing/2014/main" id="{6720803E-E6EF-4EC4-15EA-25BC29BBC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626" y="542925"/>
            <a:ext cx="4788747" cy="577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Harte">
            <a:hlinkClick r:id="" action="ppaction://media"/>
            <a:extLst>
              <a:ext uri="{FF2B5EF4-FFF2-40B4-BE49-F238E27FC236}">
                <a16:creationId xmlns:a16="http://schemas.microsoft.com/office/drawing/2014/main" id="{16E0840D-A9E6-EB74-1E4F-7BB7683E39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233891" y="287049"/>
            <a:ext cx="1413165" cy="141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0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B86BF9C8-DE34-2AE0-3F25-147FB4B8A6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31146" y="4909350"/>
            <a:ext cx="3113103" cy="348449"/>
          </a:xfrm>
        </p:spPr>
        <p:txBody>
          <a:bodyPr>
            <a:noAutofit/>
          </a:bodyPr>
          <a:lstStyle/>
          <a:p>
            <a:r>
              <a:rPr lang="nl-NL" sz="6000" dirty="0" err="1"/>
              <a:t>Schaop</a:t>
            </a:r>
            <a:endParaRPr lang="nl-NL" sz="6000" dirty="0"/>
          </a:p>
        </p:txBody>
      </p:sp>
      <p:pic>
        <p:nvPicPr>
          <p:cNvPr id="2050" name="Picture 2" descr="Free lamb sheep cute vector">
            <a:extLst>
              <a:ext uri="{FF2B5EF4-FFF2-40B4-BE49-F238E27FC236}">
                <a16:creationId xmlns:a16="http://schemas.microsoft.com/office/drawing/2014/main" id="{EE6061EE-5CCA-0886-9ED2-2C67F85B5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718" y="867938"/>
            <a:ext cx="4754563" cy="512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Schaop">
            <a:hlinkClick r:id="" action="ppaction://media"/>
            <a:extLst>
              <a:ext uri="{FF2B5EF4-FFF2-40B4-BE49-F238E27FC236}">
                <a16:creationId xmlns:a16="http://schemas.microsoft.com/office/drawing/2014/main" id="{75B3DCC1-ECEA-F62A-3E0B-48AFFD08732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327065" y="394941"/>
            <a:ext cx="1205260" cy="120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51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30B915DD-BF10-35A4-9EBF-AB6BF47327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61499" y="4836034"/>
            <a:ext cx="9144000" cy="1655762"/>
          </a:xfrm>
        </p:spPr>
        <p:txBody>
          <a:bodyPr>
            <a:normAutofit/>
          </a:bodyPr>
          <a:lstStyle/>
          <a:p>
            <a:r>
              <a:rPr lang="nl-NL" sz="6000" dirty="0" err="1"/>
              <a:t>Vaarkn</a:t>
            </a:r>
            <a:endParaRPr lang="nl-NL" sz="6000" dirty="0"/>
          </a:p>
        </p:txBody>
      </p:sp>
      <p:pic>
        <p:nvPicPr>
          <p:cNvPr id="6146" name="Picture 2" descr="Free animal cartoon farm vector">
            <a:extLst>
              <a:ext uri="{FF2B5EF4-FFF2-40B4-BE49-F238E27FC236}">
                <a16:creationId xmlns:a16="http://schemas.microsoft.com/office/drawing/2014/main" id="{5C299ABF-AF27-135F-362F-FFA5E2013D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686" y="994424"/>
            <a:ext cx="5254627" cy="486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Vaarkn">
            <a:hlinkClick r:id="" action="ppaction://media"/>
            <a:extLst>
              <a:ext uri="{FF2B5EF4-FFF2-40B4-BE49-F238E27FC236}">
                <a16:creationId xmlns:a16="http://schemas.microsoft.com/office/drawing/2014/main" id="{FA4A2EF1-7443-25F7-7709-57695491CC8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32049" y="600363"/>
            <a:ext cx="1486839" cy="1486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26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830F8710-BA30-1CDA-7D3D-37889EF37F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7250" y="5375275"/>
            <a:ext cx="4657725" cy="969962"/>
          </a:xfrm>
        </p:spPr>
        <p:txBody>
          <a:bodyPr>
            <a:normAutofit fontScale="85000" lnSpcReduction="10000"/>
          </a:bodyPr>
          <a:lstStyle/>
          <a:p>
            <a:r>
              <a:rPr lang="nl-NL" sz="6000" dirty="0" err="1"/>
              <a:t>Kippe</a:t>
            </a:r>
            <a:r>
              <a:rPr lang="nl-NL" sz="6000" dirty="0"/>
              <a:t> en </a:t>
            </a:r>
            <a:r>
              <a:rPr lang="nl-NL" sz="6000" dirty="0" err="1"/>
              <a:t>kukens</a:t>
            </a:r>
            <a:endParaRPr lang="nl-NL" sz="6000" dirty="0"/>
          </a:p>
        </p:txBody>
      </p:sp>
      <p:pic>
        <p:nvPicPr>
          <p:cNvPr id="4" name="Afbeelding 3" descr="Free Chicken Hen vector and picture">
            <a:extLst>
              <a:ext uri="{FF2B5EF4-FFF2-40B4-BE49-F238E27FC236}">
                <a16:creationId xmlns:a16="http://schemas.microsoft.com/office/drawing/2014/main" id="{7ACE40E0-8C90-8C1E-607A-E1A112A65E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081" y="1194059"/>
            <a:ext cx="5252446" cy="4037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Kippe">
            <a:hlinkClick r:id="" action="ppaction://media"/>
            <a:extLst>
              <a:ext uri="{FF2B5EF4-FFF2-40B4-BE49-F238E27FC236}">
                <a16:creationId xmlns:a16="http://schemas.microsoft.com/office/drawing/2014/main" id="{7BF80998-6A60-0760-A7E4-6EC71D972BE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040646" y="470413"/>
            <a:ext cx="1447292" cy="144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51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390</TotalTime>
  <Words>19</Words>
  <Application>Microsoft Office PowerPoint</Application>
  <PresentationFormat>Breedbeeld</PresentationFormat>
  <Paragraphs>13</Paragraphs>
  <Slides>11</Slides>
  <Notes>0</Notes>
  <HiddenSlides>0</HiddenSlides>
  <MMClips>10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Lievelingsdier</vt:lpstr>
      <vt:lpstr>PowerPoint-presentatie</vt:lpstr>
      <vt:lpstr>PowerPoint-presentatie</vt:lpstr>
      <vt:lpstr>Beere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Lievelingsdier</dc:title>
  <dc:creator>Braamburg, Susanne</dc:creator>
  <cp:lastModifiedBy>Braamburg, Susanne</cp:lastModifiedBy>
  <cp:revision>5</cp:revision>
  <dcterms:created xsi:type="dcterms:W3CDTF">2025-01-13T07:25:10Z</dcterms:created>
  <dcterms:modified xsi:type="dcterms:W3CDTF">2025-03-24T10:22:29Z</dcterms:modified>
</cp:coreProperties>
</file>